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56" r:id="rId5"/>
    <p:sldId id="261" r:id="rId6"/>
    <p:sldId id="271" r:id="rId7"/>
    <p:sldId id="262" r:id="rId8"/>
    <p:sldId id="263" r:id="rId9"/>
    <p:sldId id="264" r:id="rId10"/>
    <p:sldId id="272" r:id="rId11"/>
    <p:sldId id="265" r:id="rId12"/>
    <p:sldId id="273" r:id="rId13"/>
    <p:sldId id="266" r:id="rId14"/>
    <p:sldId id="274" r:id="rId15"/>
    <p:sldId id="275" r:id="rId16"/>
    <p:sldId id="267" r:id="rId17"/>
    <p:sldId id="268" r:id="rId18"/>
    <p:sldId id="270" r:id="rId19"/>
    <p:sldId id="276" r:id="rId20"/>
    <p:sldId id="257"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14800" y="1428750"/>
            <a:ext cx="4876800" cy="3829050"/>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Double click on laptop clock to get the “analog” clock and the current time showing in </a:t>
            </a:r>
            <a:r>
              <a:rPr lang="en-US" dirty="0" err="1" smtClean="0"/>
              <a:t>hh:mm:ss</a:t>
            </a:r>
            <a:r>
              <a:rPr lang="en-US" dirty="0" smtClean="0"/>
              <a:t> format in upper right corner of laptop desktop.</a:t>
            </a:r>
            <a:endParaRPr lang="en-US" dirty="0"/>
          </a:p>
        </p:txBody>
      </p:sp>
      <p:cxnSp>
        <p:nvCxnSpPr>
          <p:cNvPr id="7" name="Straight Arrow Connector 6"/>
          <p:cNvCxnSpPr/>
          <p:nvPr/>
        </p:nvCxnSpPr>
        <p:spPr>
          <a:xfrm>
            <a:off x="2590800" y="990600"/>
            <a:ext cx="21336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847850"/>
            <a:ext cx="8982075" cy="4019550"/>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Enter the “</a:t>
            </a:r>
            <a:r>
              <a:rPr lang="en-US" dirty="0" err="1" smtClean="0"/>
              <a:t>st</a:t>
            </a:r>
            <a:r>
              <a:rPr lang="en-US" dirty="0" smtClean="0"/>
              <a:t>” command again to get the ML1 status information dumped into the output file.</a:t>
            </a:r>
            <a:endParaRPr lang="en-US" dirty="0"/>
          </a:p>
        </p:txBody>
      </p:sp>
      <p:cxnSp>
        <p:nvCxnSpPr>
          <p:cNvPr id="7" name="Straight Arrow Connector 6"/>
          <p:cNvCxnSpPr/>
          <p:nvPr/>
        </p:nvCxnSpPr>
        <p:spPr>
          <a:xfrm flipH="1">
            <a:off x="381000" y="609600"/>
            <a:ext cx="1371600" cy="3124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828800"/>
            <a:ext cx="8991600" cy="4048125"/>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You notice that the ML1 time and the laptop (GPS atomic clock) time are different by more than one minute. To change the time, you’ll need to enter the ML1 password using the “</a:t>
            </a:r>
            <a:r>
              <a:rPr lang="en-US" dirty="0" err="1" smtClean="0"/>
              <a:t>passwd</a:t>
            </a:r>
            <a:r>
              <a:rPr lang="en-US" dirty="0" smtClean="0"/>
              <a:t>” command.</a:t>
            </a:r>
            <a:endParaRPr lang="en-US" dirty="0"/>
          </a:p>
        </p:txBody>
      </p:sp>
      <p:cxnSp>
        <p:nvCxnSpPr>
          <p:cNvPr id="7" name="Straight Arrow Connector 6"/>
          <p:cNvCxnSpPr/>
          <p:nvPr/>
        </p:nvCxnSpPr>
        <p:spPr>
          <a:xfrm flipH="1">
            <a:off x="1143000" y="1219200"/>
            <a:ext cx="1905000" cy="403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828800"/>
            <a:ext cx="8991600" cy="4048125"/>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You’ll enter a </a:t>
            </a:r>
            <a:r>
              <a:rPr lang="en-US" b="1" u="sng" dirty="0" smtClean="0"/>
              <a:t>FUTURE</a:t>
            </a:r>
            <a:r>
              <a:rPr lang="en-US" dirty="0" smtClean="0"/>
              <a:t> time using the “T=</a:t>
            </a:r>
            <a:r>
              <a:rPr lang="en-US" dirty="0" err="1" smtClean="0"/>
              <a:t>hh:mm:ss</a:t>
            </a:r>
            <a:r>
              <a:rPr lang="en-US" dirty="0" smtClean="0"/>
              <a:t>” command so that you have enough time to hit the laptop “enter” key to within </a:t>
            </a:r>
            <a:r>
              <a:rPr lang="en-US" u="sng" dirty="0" smtClean="0"/>
              <a:t>one second </a:t>
            </a:r>
            <a:r>
              <a:rPr lang="en-US" dirty="0" smtClean="0"/>
              <a:t>of what the laptop clock window indicates</a:t>
            </a:r>
            <a:endParaRPr lang="en-US" dirty="0"/>
          </a:p>
        </p:txBody>
      </p:sp>
      <p:cxnSp>
        <p:nvCxnSpPr>
          <p:cNvPr id="7" name="Straight Arrow Connector 6"/>
          <p:cNvCxnSpPr/>
          <p:nvPr/>
        </p:nvCxnSpPr>
        <p:spPr>
          <a:xfrm>
            <a:off x="8001000" y="914400"/>
            <a:ext cx="228600" cy="2209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419" y="6260068"/>
            <a:ext cx="7522700" cy="369332"/>
          </a:xfrm>
          <a:prstGeom prst="rect">
            <a:avLst/>
          </a:prstGeom>
          <a:noFill/>
        </p:spPr>
        <p:txBody>
          <a:bodyPr wrap="none" rtlCol="0">
            <a:spAutoFit/>
          </a:bodyPr>
          <a:lstStyle/>
          <a:p>
            <a:r>
              <a:rPr lang="en-US" dirty="0" smtClean="0"/>
              <a:t>seven seconds future time…hit “enter” when laptop clock indicates “10:52:50”</a:t>
            </a:r>
            <a:endParaRPr lang="en-US" dirty="0"/>
          </a:p>
        </p:txBody>
      </p:sp>
      <p:cxnSp>
        <p:nvCxnSpPr>
          <p:cNvPr id="10" name="Straight Arrow Connector 9"/>
          <p:cNvCxnSpPr/>
          <p:nvPr/>
        </p:nvCxnSpPr>
        <p:spPr>
          <a:xfrm flipV="1">
            <a:off x="533400" y="5715000"/>
            <a:ext cx="152400" cy="609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315200" y="3429000"/>
            <a:ext cx="990600" cy="2819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Type the status (“</a:t>
            </a:r>
            <a:r>
              <a:rPr lang="en-US" dirty="0" err="1" smtClean="0"/>
              <a:t>st</a:t>
            </a:r>
            <a:r>
              <a:rPr lang="en-US" dirty="0" smtClean="0"/>
              <a:t>”) command again to document in the output file that the time was changed. Be certain to note in the </a:t>
            </a:r>
            <a:r>
              <a:rPr lang="en-US" b="1" dirty="0" smtClean="0"/>
              <a:t>field logbook </a:t>
            </a:r>
            <a:r>
              <a:rPr lang="en-US" dirty="0" smtClean="0"/>
              <a:t>the time that the logger was changed FROM and the time that it was changed TO (</a:t>
            </a:r>
            <a:r>
              <a:rPr lang="en-US" u="sng" dirty="0" smtClean="0"/>
              <a:t>very important</a:t>
            </a:r>
            <a:r>
              <a:rPr lang="en-US" dirty="0" smtClean="0"/>
              <a:t>!!).</a:t>
            </a:r>
            <a:endParaRPr lang="en-US" dirty="0"/>
          </a:p>
        </p:txBody>
      </p:sp>
      <p:cxnSp>
        <p:nvCxnSpPr>
          <p:cNvPr id="7" name="Straight Arrow Connector 6"/>
          <p:cNvCxnSpPr/>
          <p:nvPr/>
        </p:nvCxnSpPr>
        <p:spPr>
          <a:xfrm flipH="1">
            <a:off x="457200" y="1219200"/>
            <a:ext cx="1905000" cy="2590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Also check that the ML1 logger has the proper date. This particular logger has the format “mo/</a:t>
            </a:r>
            <a:r>
              <a:rPr lang="en-US" dirty="0" err="1" smtClean="0"/>
              <a:t>da</a:t>
            </a:r>
            <a:r>
              <a:rPr lang="en-US" dirty="0" smtClean="0"/>
              <a:t>/yr”, however, many loggers have the format “</a:t>
            </a:r>
            <a:r>
              <a:rPr lang="en-US" dirty="0" err="1" smtClean="0"/>
              <a:t>da</a:t>
            </a:r>
            <a:r>
              <a:rPr lang="en-US" dirty="0" smtClean="0"/>
              <a:t>/mo/yr”.</a:t>
            </a:r>
            <a:endParaRPr lang="en-US" dirty="0"/>
          </a:p>
        </p:txBody>
      </p:sp>
      <p:cxnSp>
        <p:nvCxnSpPr>
          <p:cNvPr id="7" name="Straight Arrow Connector 6"/>
          <p:cNvCxnSpPr/>
          <p:nvPr/>
        </p:nvCxnSpPr>
        <p:spPr>
          <a:xfrm>
            <a:off x="1905000" y="914400"/>
            <a:ext cx="381000" cy="3276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If the ML1 logger has the incorrect date. Use the “D=</a:t>
            </a:r>
            <a:r>
              <a:rPr lang="en-US" dirty="0" err="1" smtClean="0"/>
              <a:t>dd</a:t>
            </a:r>
            <a:r>
              <a:rPr lang="en-US" dirty="0" smtClean="0"/>
              <a:t>/mm/</a:t>
            </a:r>
            <a:r>
              <a:rPr lang="en-US" dirty="0" err="1" smtClean="0"/>
              <a:t>yy</a:t>
            </a:r>
            <a:r>
              <a:rPr lang="en-US" dirty="0" smtClean="0"/>
              <a:t>” or “D=mm/</a:t>
            </a:r>
            <a:r>
              <a:rPr lang="en-US" dirty="0" err="1" smtClean="0"/>
              <a:t>dd</a:t>
            </a:r>
            <a:r>
              <a:rPr lang="en-US" dirty="0" smtClean="0"/>
              <a:t>/</a:t>
            </a:r>
            <a:r>
              <a:rPr lang="en-US" dirty="0" err="1" smtClean="0"/>
              <a:t>yy</a:t>
            </a:r>
            <a:r>
              <a:rPr lang="en-US" dirty="0" smtClean="0"/>
              <a:t>” command and format that is appropriate for this particular logger. You might have to re-enter the password if you wait too long to make this correction.</a:t>
            </a:r>
            <a:endParaRPr lang="en-US" dirty="0"/>
          </a:p>
        </p:txBody>
      </p:sp>
      <p:cxnSp>
        <p:nvCxnSpPr>
          <p:cNvPr id="7" name="Straight Arrow Connector 6"/>
          <p:cNvCxnSpPr/>
          <p:nvPr/>
        </p:nvCxnSpPr>
        <p:spPr>
          <a:xfrm flipH="1">
            <a:off x="2286000" y="1143000"/>
            <a:ext cx="3276600" cy="3048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6200" y="2105025"/>
            <a:ext cx="8905875" cy="3990975"/>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Now dump the rain gauge data into the same “Raw” output file using the “</a:t>
            </a:r>
            <a:r>
              <a:rPr lang="en-US" dirty="0" err="1" smtClean="0"/>
              <a:t>dur</a:t>
            </a:r>
            <a:r>
              <a:rPr lang="en-US" dirty="0" smtClean="0"/>
              <a:t>” command.</a:t>
            </a:r>
            <a:endParaRPr lang="en-US" dirty="0"/>
          </a:p>
        </p:txBody>
      </p:sp>
      <p:cxnSp>
        <p:nvCxnSpPr>
          <p:cNvPr id="7" name="Straight Arrow Connector 6"/>
          <p:cNvCxnSpPr/>
          <p:nvPr/>
        </p:nvCxnSpPr>
        <p:spPr>
          <a:xfrm flipH="1">
            <a:off x="609600" y="609600"/>
            <a:ext cx="7010400" cy="480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295400"/>
            <a:ext cx="9144000" cy="5357813"/>
          </a:xfrm>
          <a:prstGeom prst="rect">
            <a:avLst/>
          </a:prstGeom>
          <a:noFill/>
          <a:ln w="9525">
            <a:noFill/>
            <a:miter lim="800000"/>
            <a:headEnd/>
            <a:tailEnd/>
          </a:ln>
          <a:effectLst/>
        </p:spPr>
      </p:pic>
      <p:sp>
        <p:nvSpPr>
          <p:cNvPr id="5" name="TextBox 4"/>
          <p:cNvSpPr txBox="1"/>
          <p:nvPr/>
        </p:nvSpPr>
        <p:spPr>
          <a:xfrm>
            <a:off x="609600" y="76200"/>
            <a:ext cx="8001000" cy="1200329"/>
          </a:xfrm>
          <a:prstGeom prst="rect">
            <a:avLst/>
          </a:prstGeom>
          <a:noFill/>
        </p:spPr>
        <p:txBody>
          <a:bodyPr wrap="square" rtlCol="0">
            <a:spAutoFit/>
          </a:bodyPr>
          <a:lstStyle/>
          <a:p>
            <a:r>
              <a:rPr lang="en-US" dirty="0" smtClean="0"/>
              <a:t>At the end of the gauge data dump, make sure that the most recent date showing is correct to insure that the record was somehow not terminated prematurely. Examining this data record will also help you know the ML1 date format for this logger.</a:t>
            </a:r>
            <a:endParaRPr lang="en-US" dirty="0"/>
          </a:p>
        </p:txBody>
      </p:sp>
      <p:cxnSp>
        <p:nvCxnSpPr>
          <p:cNvPr id="7" name="Straight Arrow Connector 6"/>
          <p:cNvCxnSpPr/>
          <p:nvPr/>
        </p:nvCxnSpPr>
        <p:spPr>
          <a:xfrm flipH="1">
            <a:off x="1676400" y="1143000"/>
            <a:ext cx="2514600" cy="403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6200" y="2276475"/>
            <a:ext cx="8934450" cy="4048125"/>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Now you can stop the “Raw” output file data capture by pressing the “Stop Raw Capture” button.</a:t>
            </a:r>
            <a:endParaRPr lang="en-US" dirty="0"/>
          </a:p>
        </p:txBody>
      </p:sp>
      <p:cxnSp>
        <p:nvCxnSpPr>
          <p:cNvPr id="7" name="Straight Arrow Connector 6"/>
          <p:cNvCxnSpPr/>
          <p:nvPr/>
        </p:nvCxnSpPr>
        <p:spPr>
          <a:xfrm flipH="1">
            <a:off x="6705600" y="609600"/>
            <a:ext cx="838200" cy="1981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371600"/>
            <a:ext cx="9144000" cy="5357813"/>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Select “CSV-1” to dump the rain gauge data to an Excel-compatible format file using the naming convention “</a:t>
            </a:r>
            <a:r>
              <a:rPr lang="en-US" dirty="0" err="1" smtClean="0"/>
              <a:t>pmm_g</a:t>
            </a:r>
            <a:r>
              <a:rPr lang="en-US" dirty="0" smtClean="0"/>
              <a:t>###_16nov2011.csv”.</a:t>
            </a:r>
            <a:endParaRPr lang="en-US" dirty="0"/>
          </a:p>
        </p:txBody>
      </p:sp>
      <p:cxnSp>
        <p:nvCxnSpPr>
          <p:cNvPr id="7" name="Straight Arrow Connector 6"/>
          <p:cNvCxnSpPr/>
          <p:nvPr/>
        </p:nvCxnSpPr>
        <p:spPr>
          <a:xfrm>
            <a:off x="1676400" y="914400"/>
            <a:ext cx="457200" cy="2743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14800" y="1428750"/>
            <a:ext cx="4876800" cy="3829050"/>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 </a:t>
            </a:r>
            <a:r>
              <a:rPr lang="en-US" dirty="0" smtClean="0"/>
              <a:t>L</a:t>
            </a:r>
            <a:r>
              <a:rPr lang="en-US" dirty="0" smtClean="0"/>
              <a:t>aptop clock should always be set to Eastern Daylight Time (EDT), corresponding to the time of summer.</a:t>
            </a:r>
            <a:endParaRPr lang="en-US" dirty="0"/>
          </a:p>
        </p:txBody>
      </p:sp>
      <p:cxnSp>
        <p:nvCxnSpPr>
          <p:cNvPr id="7" name="Straight Arrow Connector 6"/>
          <p:cNvCxnSpPr/>
          <p:nvPr/>
        </p:nvCxnSpPr>
        <p:spPr>
          <a:xfrm>
            <a:off x="2590800" y="990600"/>
            <a:ext cx="21336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Check that downloaded *.txt and *.csv files have non-zero content (open them up with </a:t>
            </a:r>
            <a:r>
              <a:rPr lang="en-US" dirty="0" err="1" smtClean="0"/>
              <a:t>Wordpad</a:t>
            </a:r>
            <a:r>
              <a:rPr lang="en-US" dirty="0" smtClean="0"/>
              <a:t> and Excel, respectively).</a:t>
            </a:r>
            <a:endParaRPr lang="en-US" dirty="0"/>
          </a:p>
        </p:txBody>
      </p:sp>
      <p:cxnSp>
        <p:nvCxnSpPr>
          <p:cNvPr id="7" name="Straight Arrow Connector 6"/>
          <p:cNvCxnSpPr/>
          <p:nvPr/>
        </p:nvCxnSpPr>
        <p:spPr>
          <a:xfrm>
            <a:off x="2590800" y="990600"/>
            <a:ext cx="9144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76200" y="2286000"/>
            <a:ext cx="8905875" cy="4010025"/>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After completing both the “Raw” and “CSV-1” rain gauge data capture steps and checking that the file contents  are NOT empty, click “Exit” to end the </a:t>
            </a:r>
            <a:r>
              <a:rPr lang="en-US" dirty="0" err="1" smtClean="0"/>
              <a:t>WinComLog</a:t>
            </a:r>
            <a:r>
              <a:rPr lang="en-US" dirty="0" smtClean="0"/>
              <a:t> session.</a:t>
            </a:r>
            <a:endParaRPr lang="en-US" dirty="0"/>
          </a:p>
        </p:txBody>
      </p:sp>
      <p:cxnSp>
        <p:nvCxnSpPr>
          <p:cNvPr id="7" name="Straight Arrow Connector 6"/>
          <p:cNvCxnSpPr/>
          <p:nvPr/>
        </p:nvCxnSpPr>
        <p:spPr>
          <a:xfrm>
            <a:off x="5867400" y="914400"/>
            <a:ext cx="838200" cy="480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14800" y="1428750"/>
            <a:ext cx="4876800" cy="3829050"/>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Check that the laptop time is very close (within one minute) to the GPS (atomic clock) time at the beginning of a day of rain gauge data collection.</a:t>
            </a:r>
            <a:endParaRPr lang="en-US" dirty="0"/>
          </a:p>
        </p:txBody>
      </p:sp>
      <p:cxnSp>
        <p:nvCxnSpPr>
          <p:cNvPr id="7" name="Straight Arrow Connector 6"/>
          <p:cNvCxnSpPr/>
          <p:nvPr/>
        </p:nvCxnSpPr>
        <p:spPr>
          <a:xfrm>
            <a:off x="2590800" y="990600"/>
            <a:ext cx="21336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8600" y="2667000"/>
            <a:ext cx="4876800" cy="3971925"/>
          </a:xfrm>
          <a:prstGeom prst="rect">
            <a:avLst/>
          </a:prstGeom>
          <a:noFill/>
          <a:ln w="9525">
            <a:noFill/>
            <a:miter lim="800000"/>
            <a:headEnd/>
            <a:tailEnd/>
          </a:ln>
          <a:effectLst/>
        </p:spPr>
      </p:pic>
      <p:sp>
        <p:nvSpPr>
          <p:cNvPr id="5" name="TextBox 4"/>
          <p:cNvSpPr txBox="1"/>
          <p:nvPr/>
        </p:nvSpPr>
        <p:spPr>
          <a:xfrm>
            <a:off x="609600" y="304800"/>
            <a:ext cx="8001000" cy="369332"/>
          </a:xfrm>
          <a:prstGeom prst="rect">
            <a:avLst/>
          </a:prstGeom>
          <a:noFill/>
        </p:spPr>
        <p:txBody>
          <a:bodyPr wrap="square" rtlCol="0">
            <a:spAutoFit/>
          </a:bodyPr>
          <a:lstStyle/>
          <a:p>
            <a:r>
              <a:rPr lang="en-US" dirty="0" err="1" smtClean="0"/>
              <a:t>WinComLog</a:t>
            </a:r>
            <a:r>
              <a:rPr lang="en-US" dirty="0" smtClean="0"/>
              <a:t> shortcut icon is found on desktop (lower left corner)</a:t>
            </a:r>
            <a:endParaRPr lang="en-US" dirty="0"/>
          </a:p>
        </p:txBody>
      </p:sp>
      <p:cxnSp>
        <p:nvCxnSpPr>
          <p:cNvPr id="7" name="Straight Arrow Connector 6"/>
          <p:cNvCxnSpPr/>
          <p:nvPr/>
        </p:nvCxnSpPr>
        <p:spPr>
          <a:xfrm flipH="1">
            <a:off x="685800" y="990600"/>
            <a:ext cx="1905000" cy="3048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646331"/>
          </a:xfrm>
          <a:prstGeom prst="rect">
            <a:avLst/>
          </a:prstGeom>
          <a:noFill/>
        </p:spPr>
        <p:txBody>
          <a:bodyPr wrap="square" rtlCol="0">
            <a:spAutoFit/>
          </a:bodyPr>
          <a:lstStyle/>
          <a:p>
            <a:r>
              <a:rPr lang="en-US" dirty="0" smtClean="0"/>
              <a:t>Click on the </a:t>
            </a:r>
            <a:r>
              <a:rPr lang="en-US" dirty="0" err="1" smtClean="0"/>
              <a:t>WinComLog</a:t>
            </a:r>
            <a:r>
              <a:rPr lang="en-US" dirty="0" smtClean="0"/>
              <a:t> desktop icon to get this window. Type “</a:t>
            </a:r>
            <a:r>
              <a:rPr lang="en-US" dirty="0" err="1" smtClean="0"/>
              <a:t>st</a:t>
            </a:r>
            <a:r>
              <a:rPr lang="en-US" dirty="0" smtClean="0"/>
              <a:t>” to get the status of the ML1 data logger after connecting the serial port cables to the laptop.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347787"/>
            <a:ext cx="9144000" cy="5357813"/>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Shrink the </a:t>
            </a:r>
            <a:r>
              <a:rPr lang="en-US" dirty="0" err="1" smtClean="0"/>
              <a:t>WinComLog</a:t>
            </a:r>
            <a:r>
              <a:rPr lang="en-US" dirty="0" smtClean="0"/>
              <a:t> window so that it and the clock window can be seen at the same time. Prepare to do a Raw (*.txt) data capture to document the status of the ML1 logger into a permanent file. Click “Start Capture.”</a:t>
            </a:r>
            <a:endParaRPr lang="en-US" dirty="0"/>
          </a:p>
        </p:txBody>
      </p:sp>
      <p:cxnSp>
        <p:nvCxnSpPr>
          <p:cNvPr id="7" name="Straight Arrow Connector 6"/>
          <p:cNvCxnSpPr/>
          <p:nvPr/>
        </p:nvCxnSpPr>
        <p:spPr>
          <a:xfrm>
            <a:off x="5334000" y="1143000"/>
            <a:ext cx="457200" cy="1066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371600"/>
            <a:ext cx="9144000" cy="5357813"/>
          </a:xfrm>
          <a:prstGeom prst="rect">
            <a:avLst/>
          </a:prstGeom>
          <a:noFill/>
          <a:ln w="9525">
            <a:noFill/>
            <a:miter lim="800000"/>
            <a:headEnd/>
            <a:tailEnd/>
          </a:ln>
          <a:effectLst/>
        </p:spPr>
      </p:pic>
      <p:sp>
        <p:nvSpPr>
          <p:cNvPr id="5" name="TextBox 4"/>
          <p:cNvSpPr txBox="1"/>
          <p:nvPr/>
        </p:nvSpPr>
        <p:spPr>
          <a:xfrm>
            <a:off x="609600" y="304800"/>
            <a:ext cx="8001000" cy="369332"/>
          </a:xfrm>
          <a:prstGeom prst="rect">
            <a:avLst/>
          </a:prstGeom>
          <a:noFill/>
        </p:spPr>
        <p:txBody>
          <a:bodyPr wrap="square" rtlCol="0">
            <a:spAutoFit/>
          </a:bodyPr>
          <a:lstStyle/>
          <a:p>
            <a:r>
              <a:rPr lang="en-US" dirty="0" smtClean="0"/>
              <a:t>Select “Raw” to document the ML1 logger status.</a:t>
            </a:r>
            <a:endParaRPr lang="en-US" dirty="0"/>
          </a:p>
        </p:txBody>
      </p:sp>
      <p:cxnSp>
        <p:nvCxnSpPr>
          <p:cNvPr id="7" name="Straight Arrow Connector 6"/>
          <p:cNvCxnSpPr/>
          <p:nvPr/>
        </p:nvCxnSpPr>
        <p:spPr>
          <a:xfrm>
            <a:off x="1600200" y="609600"/>
            <a:ext cx="609600" cy="2514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371600"/>
            <a:ext cx="9144000" cy="5357813"/>
          </a:xfrm>
          <a:prstGeom prst="rect">
            <a:avLst/>
          </a:prstGeom>
          <a:noFill/>
          <a:ln w="9525">
            <a:noFill/>
            <a:miter lim="800000"/>
            <a:headEnd/>
            <a:tailEnd/>
          </a:ln>
          <a:effectLst/>
        </p:spPr>
      </p:pic>
      <p:sp>
        <p:nvSpPr>
          <p:cNvPr id="5" name="TextBox 4"/>
          <p:cNvSpPr txBox="1"/>
          <p:nvPr/>
        </p:nvSpPr>
        <p:spPr>
          <a:xfrm>
            <a:off x="609600" y="304800"/>
            <a:ext cx="8001000" cy="923330"/>
          </a:xfrm>
          <a:prstGeom prst="rect">
            <a:avLst/>
          </a:prstGeom>
          <a:noFill/>
        </p:spPr>
        <p:txBody>
          <a:bodyPr wrap="square" rtlCol="0">
            <a:spAutoFit/>
          </a:bodyPr>
          <a:lstStyle/>
          <a:p>
            <a:r>
              <a:rPr lang="en-US" dirty="0" smtClean="0"/>
              <a:t>Save to a file having the naming convention “</a:t>
            </a:r>
            <a:r>
              <a:rPr lang="en-US" dirty="0" err="1" smtClean="0"/>
              <a:t>pmm_g</a:t>
            </a:r>
            <a:r>
              <a:rPr lang="en-US" dirty="0" smtClean="0"/>
              <a:t>###_16nov2011.txt” where “###” is the three digit gauge number ( gauge #3 would be “003” ) into the appropriate desktop folder. Use the appropriate date rather than “16nov2011”.</a:t>
            </a:r>
            <a:endParaRPr lang="en-US" dirty="0"/>
          </a:p>
        </p:txBody>
      </p:sp>
      <p:cxnSp>
        <p:nvCxnSpPr>
          <p:cNvPr id="7" name="Straight Arrow Connector 6"/>
          <p:cNvCxnSpPr/>
          <p:nvPr/>
        </p:nvCxnSpPr>
        <p:spPr>
          <a:xfrm flipH="1">
            <a:off x="2743200" y="1219200"/>
            <a:ext cx="304800" cy="3352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847850"/>
            <a:ext cx="8982075" cy="4019550"/>
          </a:xfrm>
          <a:prstGeom prst="rect">
            <a:avLst/>
          </a:prstGeom>
          <a:noFill/>
          <a:ln w="9525">
            <a:noFill/>
            <a:miter lim="800000"/>
            <a:headEnd/>
            <a:tailEnd/>
          </a:ln>
          <a:effectLst/>
        </p:spPr>
      </p:pic>
      <p:sp>
        <p:nvSpPr>
          <p:cNvPr id="5" name="TextBox 4"/>
          <p:cNvSpPr txBox="1"/>
          <p:nvPr/>
        </p:nvSpPr>
        <p:spPr>
          <a:xfrm>
            <a:off x="609600" y="304800"/>
            <a:ext cx="8001000" cy="369332"/>
          </a:xfrm>
          <a:prstGeom prst="rect">
            <a:avLst/>
          </a:prstGeom>
          <a:noFill/>
        </p:spPr>
        <p:txBody>
          <a:bodyPr wrap="square" rtlCol="0">
            <a:spAutoFit/>
          </a:bodyPr>
          <a:lstStyle/>
          <a:p>
            <a:r>
              <a:rPr lang="en-US" dirty="0" smtClean="0"/>
              <a:t>You should see “Stop Raw Capture” if you have successfully opened an output file.</a:t>
            </a:r>
            <a:endParaRPr lang="en-US" dirty="0"/>
          </a:p>
        </p:txBody>
      </p:sp>
      <p:cxnSp>
        <p:nvCxnSpPr>
          <p:cNvPr id="7" name="Straight Arrow Connector 6"/>
          <p:cNvCxnSpPr/>
          <p:nvPr/>
        </p:nvCxnSpPr>
        <p:spPr>
          <a:xfrm>
            <a:off x="2971800" y="685800"/>
            <a:ext cx="28956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657</Words>
  <Application>Microsoft Office PowerPoint</Application>
  <PresentationFormat>On-screen Show (4:3)</PresentationFormat>
  <Paragraphs>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Douglas K. Miller</cp:lastModifiedBy>
  <cp:revision>26</cp:revision>
  <dcterms:created xsi:type="dcterms:W3CDTF">2006-08-16T00:00:00Z</dcterms:created>
  <dcterms:modified xsi:type="dcterms:W3CDTF">2011-11-16T17:28:31Z</dcterms:modified>
</cp:coreProperties>
</file>