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7" r:id="rId5"/>
    <p:sldId id="268" r:id="rId6"/>
    <p:sldId id="269" r:id="rId7"/>
    <p:sldId id="266" r:id="rId8"/>
    <p:sldId id="262" r:id="rId9"/>
    <p:sldId id="286" r:id="rId10"/>
    <p:sldId id="288" r:id="rId11"/>
    <p:sldId id="270" r:id="rId12"/>
    <p:sldId id="271" r:id="rId13"/>
    <p:sldId id="283" r:id="rId14"/>
    <p:sldId id="272" r:id="rId15"/>
    <p:sldId id="282" r:id="rId16"/>
    <p:sldId id="263" r:id="rId17"/>
    <p:sldId id="273" r:id="rId18"/>
    <p:sldId id="287" r:id="rId19"/>
    <p:sldId id="284" r:id="rId20"/>
    <p:sldId id="298" r:id="rId21"/>
    <p:sldId id="291" r:id="rId22"/>
    <p:sldId id="290" r:id="rId23"/>
    <p:sldId id="274" r:id="rId24"/>
    <p:sldId id="297" r:id="rId25"/>
    <p:sldId id="302" r:id="rId26"/>
    <p:sldId id="300" r:id="rId27"/>
    <p:sldId id="289" r:id="rId28"/>
    <p:sldId id="281" r:id="rId29"/>
    <p:sldId id="257" r:id="rId30"/>
    <p:sldId id="275" r:id="rId31"/>
    <p:sldId id="299" r:id="rId32"/>
    <p:sldId id="277" r:id="rId33"/>
    <p:sldId id="278" r:id="rId34"/>
    <p:sldId id="285" r:id="rId35"/>
    <p:sldId id="280" r:id="rId36"/>
    <p:sldId id="279" r:id="rId37"/>
    <p:sldId id="276" r:id="rId38"/>
    <p:sldId id="294" r:id="rId39"/>
    <p:sldId id="295" r:id="rId40"/>
    <p:sldId id="293" r:id="rId41"/>
    <p:sldId id="264" r:id="rId42"/>
    <p:sldId id="292" r:id="rId43"/>
    <p:sldId id="296" r:id="rId44"/>
    <p:sldId id="301" r:id="rId45"/>
    <p:sldId id="258" r:id="rId46"/>
    <p:sldId id="303" r:id="rId47"/>
    <p:sldId id="304" r:id="rId48"/>
    <p:sldId id="305" r:id="rId49"/>
    <p:sldId id="306" r:id="rId50"/>
    <p:sldId id="307" r:id="rId5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dmiller\My%20Documents\Files\docs\seminars\stem_17sep2013\cat_divide_3jul2013\cat_divide_3jul201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scatterChart>
        <c:scatterStyle val="lineMarker"/>
        <c:ser>
          <c:idx val="0"/>
          <c:order val="0"/>
          <c:tx>
            <c:v>g101</c:v>
          </c:tx>
          <c:xVal>
            <c:numRef>
              <c:f>gauge101calcs!$A:$A</c:f>
              <c:numCache>
                <c:formatCode>0.00E+00</c:formatCode>
                <c:ptCount val="1048576"/>
                <c:pt idx="0">
                  <c:v>1.1324770000000011</c:v>
                </c:pt>
                <c:pt idx="1">
                  <c:v>1.1362850000000011</c:v>
                </c:pt>
                <c:pt idx="2">
                  <c:v>1.1386229999999999</c:v>
                </c:pt>
                <c:pt idx="3">
                  <c:v>1.139213</c:v>
                </c:pt>
                <c:pt idx="4">
                  <c:v>1.1451849999999999</c:v>
                </c:pt>
                <c:pt idx="5">
                  <c:v>1.5855669999999988</c:v>
                </c:pt>
                <c:pt idx="6">
                  <c:v>1.7059839999999997</c:v>
                </c:pt>
                <c:pt idx="7">
                  <c:v>1.7062730000000008</c:v>
                </c:pt>
                <c:pt idx="8">
                  <c:v>1.7065049999999997</c:v>
                </c:pt>
                <c:pt idx="9">
                  <c:v>1.7066669999999997</c:v>
                </c:pt>
                <c:pt idx="10">
                  <c:v>1.7068289999999997</c:v>
                </c:pt>
                <c:pt idx="11">
                  <c:v>1.7069789999999998</c:v>
                </c:pt>
                <c:pt idx="12">
                  <c:v>1.7071529999999999</c:v>
                </c:pt>
                <c:pt idx="13">
                  <c:v>1.7073029999999998</c:v>
                </c:pt>
                <c:pt idx="14">
                  <c:v>1.7074539999999998</c:v>
                </c:pt>
                <c:pt idx="15">
                  <c:v>1.7076269999999998</c:v>
                </c:pt>
                <c:pt idx="16">
                  <c:v>1.7077309999999997</c:v>
                </c:pt>
                <c:pt idx="17">
                  <c:v>1.7078589999999998</c:v>
                </c:pt>
                <c:pt idx="18">
                  <c:v>1.7079629999999997</c:v>
                </c:pt>
                <c:pt idx="19">
                  <c:v>1.7080560000000009</c:v>
                </c:pt>
                <c:pt idx="20">
                  <c:v>1.7081480000000009</c:v>
                </c:pt>
                <c:pt idx="21">
                  <c:v>1.7082870000000017</c:v>
                </c:pt>
                <c:pt idx="22">
                  <c:v>1.7084489999999999</c:v>
                </c:pt>
                <c:pt idx="23">
                  <c:v>1.7086229999999998</c:v>
                </c:pt>
                <c:pt idx="24">
                  <c:v>1.7088539999999999</c:v>
                </c:pt>
                <c:pt idx="25">
                  <c:v>1.7091319999999999</c:v>
                </c:pt>
                <c:pt idx="26">
                  <c:v>1.7094209999999996</c:v>
                </c:pt>
                <c:pt idx="27">
                  <c:v>1.7096989999999996</c:v>
                </c:pt>
                <c:pt idx="28">
                  <c:v>1.7099189999999997</c:v>
                </c:pt>
                <c:pt idx="29">
                  <c:v>1.7100350000000009</c:v>
                </c:pt>
                <c:pt idx="30">
                  <c:v>1.7101970000000009</c:v>
                </c:pt>
                <c:pt idx="31">
                  <c:v>1.7103590000000009</c:v>
                </c:pt>
                <c:pt idx="32">
                  <c:v>1.7106130000000008</c:v>
                </c:pt>
                <c:pt idx="33">
                  <c:v>1.7107989999999997</c:v>
                </c:pt>
                <c:pt idx="34">
                  <c:v>1.7109609999999997</c:v>
                </c:pt>
                <c:pt idx="35">
                  <c:v>1.7110880000000008</c:v>
                </c:pt>
                <c:pt idx="36">
                  <c:v>1.7112039999999997</c:v>
                </c:pt>
                <c:pt idx="37">
                  <c:v>1.7113429999999998</c:v>
                </c:pt>
                <c:pt idx="38">
                  <c:v>1.7114579999999999</c:v>
                </c:pt>
                <c:pt idx="39">
                  <c:v>1.7115619999999998</c:v>
                </c:pt>
                <c:pt idx="40">
                  <c:v>1.7116779999999998</c:v>
                </c:pt>
                <c:pt idx="41">
                  <c:v>1.7117819999999997</c:v>
                </c:pt>
                <c:pt idx="42">
                  <c:v>1.7118869999999997</c:v>
                </c:pt>
                <c:pt idx="43">
                  <c:v>1.7119679999999997</c:v>
                </c:pt>
                <c:pt idx="44">
                  <c:v>1.7120830000000009</c:v>
                </c:pt>
                <c:pt idx="45">
                  <c:v>1.7121759999999999</c:v>
                </c:pt>
                <c:pt idx="46">
                  <c:v>1.7122689999999998</c:v>
                </c:pt>
                <c:pt idx="47">
                  <c:v>1.7123839999999999</c:v>
                </c:pt>
                <c:pt idx="48">
                  <c:v>1.7124880000000009</c:v>
                </c:pt>
                <c:pt idx="49">
                  <c:v>1.7126039999999998</c:v>
                </c:pt>
                <c:pt idx="50">
                  <c:v>1.7127199999999998</c:v>
                </c:pt>
                <c:pt idx="51">
                  <c:v>1.7128239999999997</c:v>
                </c:pt>
                <c:pt idx="52">
                  <c:v>1.7129399999999997</c:v>
                </c:pt>
                <c:pt idx="53">
                  <c:v>1.7130559999999999</c:v>
                </c:pt>
                <c:pt idx="54">
                  <c:v>1.7131709999999998</c:v>
                </c:pt>
                <c:pt idx="55">
                  <c:v>1.7132639999999997</c:v>
                </c:pt>
                <c:pt idx="56">
                  <c:v>1.7133679999999998</c:v>
                </c:pt>
                <c:pt idx="57">
                  <c:v>1.7134489999999998</c:v>
                </c:pt>
                <c:pt idx="58">
                  <c:v>1.7135649999999998</c:v>
                </c:pt>
                <c:pt idx="59">
                  <c:v>1.7136459999999998</c:v>
                </c:pt>
                <c:pt idx="60">
                  <c:v>1.7137039999999997</c:v>
                </c:pt>
                <c:pt idx="61">
                  <c:v>1.7137729999999998</c:v>
                </c:pt>
                <c:pt idx="62">
                  <c:v>1.7138539999999998</c:v>
                </c:pt>
                <c:pt idx="63">
                  <c:v>1.7139699999999998</c:v>
                </c:pt>
                <c:pt idx="64">
                  <c:v>1.7141089999999999</c:v>
                </c:pt>
                <c:pt idx="65">
                  <c:v>1.7142359999999999</c:v>
                </c:pt>
                <c:pt idx="66">
                  <c:v>1.7143750000000009</c:v>
                </c:pt>
                <c:pt idx="67">
                  <c:v>1.7145020000000009</c:v>
                </c:pt>
                <c:pt idx="68">
                  <c:v>1.7146180000000009</c:v>
                </c:pt>
                <c:pt idx="69">
                  <c:v>1.7147450000000009</c:v>
                </c:pt>
                <c:pt idx="70">
                  <c:v>1.7148379999999999</c:v>
                </c:pt>
                <c:pt idx="71">
                  <c:v>1.7149539999999999</c:v>
                </c:pt>
                <c:pt idx="72">
                  <c:v>1.7150580000000009</c:v>
                </c:pt>
                <c:pt idx="73">
                  <c:v>1.7151850000000008</c:v>
                </c:pt>
                <c:pt idx="74">
                  <c:v>1.7153470000000008</c:v>
                </c:pt>
                <c:pt idx="75">
                  <c:v>1.7154279999999997</c:v>
                </c:pt>
                <c:pt idx="76">
                  <c:v>1.7155559999999999</c:v>
                </c:pt>
                <c:pt idx="77">
                  <c:v>1.7156479999999998</c:v>
                </c:pt>
                <c:pt idx="78">
                  <c:v>1.7157409999999997</c:v>
                </c:pt>
                <c:pt idx="79">
                  <c:v>1.7158099999999998</c:v>
                </c:pt>
                <c:pt idx="80">
                  <c:v>1.7159139999999997</c:v>
                </c:pt>
                <c:pt idx="81">
                  <c:v>1.7160420000000012</c:v>
                </c:pt>
                <c:pt idx="82">
                  <c:v>1.7161460000000008</c:v>
                </c:pt>
                <c:pt idx="83">
                  <c:v>1.7162500000000009</c:v>
                </c:pt>
                <c:pt idx="84">
                  <c:v>1.7163540000000008</c:v>
                </c:pt>
                <c:pt idx="85">
                  <c:v>1.7164580000000009</c:v>
                </c:pt>
                <c:pt idx="86">
                  <c:v>1.7165860000000008</c:v>
                </c:pt>
                <c:pt idx="87">
                  <c:v>1.7166899999999998</c:v>
                </c:pt>
                <c:pt idx="88">
                  <c:v>1.7168170000000009</c:v>
                </c:pt>
                <c:pt idx="89">
                  <c:v>1.7169209999999997</c:v>
                </c:pt>
                <c:pt idx="90">
                  <c:v>1.7170139999999998</c:v>
                </c:pt>
                <c:pt idx="91">
                  <c:v>1.7171059999999998</c:v>
                </c:pt>
                <c:pt idx="92">
                  <c:v>1.7172219999999998</c:v>
                </c:pt>
                <c:pt idx="93">
                  <c:v>1.7173259999999997</c:v>
                </c:pt>
                <c:pt idx="94">
                  <c:v>1.7174309999999997</c:v>
                </c:pt>
                <c:pt idx="95">
                  <c:v>1.7177079999999998</c:v>
                </c:pt>
                <c:pt idx="96">
                  <c:v>1.7183560000000009</c:v>
                </c:pt>
                <c:pt idx="97">
                  <c:v>1.7184609999999998</c:v>
                </c:pt>
                <c:pt idx="98">
                  <c:v>1.7185880000000009</c:v>
                </c:pt>
                <c:pt idx="99">
                  <c:v>1.7187150000000009</c:v>
                </c:pt>
                <c:pt idx="100">
                  <c:v>1.7188189999999999</c:v>
                </c:pt>
                <c:pt idx="101">
                  <c:v>1.7188999999999999</c:v>
                </c:pt>
                <c:pt idx="102">
                  <c:v>1.7190049999999997</c:v>
                </c:pt>
                <c:pt idx="103">
                  <c:v>1.7191550000000009</c:v>
                </c:pt>
                <c:pt idx="104">
                  <c:v>1.7192820000000009</c:v>
                </c:pt>
                <c:pt idx="105">
                  <c:v>1.7194209999999996</c:v>
                </c:pt>
                <c:pt idx="106">
                  <c:v>1.7195249999999997</c:v>
                </c:pt>
                <c:pt idx="107">
                  <c:v>1.7196299999999998</c:v>
                </c:pt>
                <c:pt idx="108">
                  <c:v>1.7197449999999999</c:v>
                </c:pt>
                <c:pt idx="109">
                  <c:v>1.7198609999999996</c:v>
                </c:pt>
                <c:pt idx="110">
                  <c:v>1.7200120000000014</c:v>
                </c:pt>
                <c:pt idx="111">
                  <c:v>1.7201500000000012</c:v>
                </c:pt>
                <c:pt idx="112">
                  <c:v>1.7202890000000008</c:v>
                </c:pt>
                <c:pt idx="113">
                  <c:v>1.7204279999999998</c:v>
                </c:pt>
                <c:pt idx="114">
                  <c:v>1.7205209999999997</c:v>
                </c:pt>
                <c:pt idx="115">
                  <c:v>1.7206249999999998</c:v>
                </c:pt>
                <c:pt idx="116">
                  <c:v>1.7207520000000009</c:v>
                </c:pt>
                <c:pt idx="117">
                  <c:v>1.7208800000000009</c:v>
                </c:pt>
                <c:pt idx="118">
                  <c:v>1.7210880000000008</c:v>
                </c:pt>
                <c:pt idx="119">
                  <c:v>1.7215049999999998</c:v>
                </c:pt>
                <c:pt idx="120">
                  <c:v>1.7218169999999997</c:v>
                </c:pt>
                <c:pt idx="121">
                  <c:v>1.7219559999999998</c:v>
                </c:pt>
                <c:pt idx="122">
                  <c:v>1.7221299999999997</c:v>
                </c:pt>
                <c:pt idx="123">
                  <c:v>1.7226500000000009</c:v>
                </c:pt>
                <c:pt idx="124">
                  <c:v>1.7235999999999998</c:v>
                </c:pt>
                <c:pt idx="125">
                  <c:v>1.7244209999999998</c:v>
                </c:pt>
                <c:pt idx="126">
                  <c:v>1.7288889999999999</c:v>
                </c:pt>
                <c:pt idx="127">
                  <c:v>1.7308219999999999</c:v>
                </c:pt>
                <c:pt idx="128">
                  <c:v>1.7320249999999997</c:v>
                </c:pt>
                <c:pt idx="129">
                  <c:v>1.7342709999999999</c:v>
                </c:pt>
                <c:pt idx="130">
                  <c:v>1.7351739999999998</c:v>
                </c:pt>
                <c:pt idx="131">
                  <c:v>1.7358909999999996</c:v>
                </c:pt>
                <c:pt idx="132">
                  <c:v>1.7367709999999998</c:v>
                </c:pt>
                <c:pt idx="133">
                  <c:v>1.7379399999999998</c:v>
                </c:pt>
                <c:pt idx="134">
                  <c:v>1.7392359999999998</c:v>
                </c:pt>
                <c:pt idx="135">
                  <c:v>1.7410189999999999</c:v>
                </c:pt>
                <c:pt idx="136">
                  <c:v>1.7434489999999998</c:v>
                </c:pt>
                <c:pt idx="137">
                  <c:v>1.7842710000000008</c:v>
                </c:pt>
                <c:pt idx="138">
                  <c:v>1.847755</c:v>
                </c:pt>
                <c:pt idx="139">
                  <c:v>2</c:v>
                </c:pt>
                <c:pt idx="140">
                  <c:v>2.1957409999999977</c:v>
                </c:pt>
                <c:pt idx="141">
                  <c:v>2.199398</c:v>
                </c:pt>
                <c:pt idx="142">
                  <c:v>2.2000810000000022</c:v>
                </c:pt>
                <c:pt idx="143">
                  <c:v>2.2007750000000001</c:v>
                </c:pt>
                <c:pt idx="144">
                  <c:v>2.2015859999999998</c:v>
                </c:pt>
                <c:pt idx="145">
                  <c:v>2.2026159999999977</c:v>
                </c:pt>
                <c:pt idx="146">
                  <c:v>2.2038540000000002</c:v>
                </c:pt>
                <c:pt idx="147">
                  <c:v>2.2049310000000029</c:v>
                </c:pt>
                <c:pt idx="148">
                  <c:v>2.2061109999999999</c:v>
                </c:pt>
                <c:pt idx="149">
                  <c:v>2.2073260000000023</c:v>
                </c:pt>
                <c:pt idx="150">
                  <c:v>2.2085189999999999</c:v>
                </c:pt>
                <c:pt idx="151">
                  <c:v>2.209444</c:v>
                </c:pt>
                <c:pt idx="152">
                  <c:v>2.2102309999999998</c:v>
                </c:pt>
                <c:pt idx="153">
                  <c:v>2.2110069999999977</c:v>
                </c:pt>
                <c:pt idx="154">
                  <c:v>2.21191</c:v>
                </c:pt>
                <c:pt idx="155">
                  <c:v>2.2128009999999976</c:v>
                </c:pt>
                <c:pt idx="156">
                  <c:v>2.2136</c:v>
                </c:pt>
                <c:pt idx="157">
                  <c:v>2.2142249999999999</c:v>
                </c:pt>
                <c:pt idx="158">
                  <c:v>2.2148729999999976</c:v>
                </c:pt>
                <c:pt idx="159">
                  <c:v>2.2156129999999976</c:v>
                </c:pt>
                <c:pt idx="160">
                  <c:v>2.2162959999999976</c:v>
                </c:pt>
                <c:pt idx="161">
                  <c:v>2.2170139999999998</c:v>
                </c:pt>
                <c:pt idx="162">
                  <c:v>2.21794</c:v>
                </c:pt>
                <c:pt idx="163">
                  <c:v>2.2192129999999977</c:v>
                </c:pt>
                <c:pt idx="164">
                  <c:v>2.2226970000000001</c:v>
                </c:pt>
                <c:pt idx="165">
                  <c:v>2.2260070000000001</c:v>
                </c:pt>
                <c:pt idx="166">
                  <c:v>2.2295020000000001</c:v>
                </c:pt>
                <c:pt idx="167">
                  <c:v>2.2311459999999976</c:v>
                </c:pt>
                <c:pt idx="168">
                  <c:v>2.2343980000000001</c:v>
                </c:pt>
                <c:pt idx="169">
                  <c:v>2.2383679999999999</c:v>
                </c:pt>
                <c:pt idx="170">
                  <c:v>2.2424539999999977</c:v>
                </c:pt>
                <c:pt idx="171">
                  <c:v>2.2601740000000023</c:v>
                </c:pt>
                <c:pt idx="172">
                  <c:v>2.2674539999999999</c:v>
                </c:pt>
                <c:pt idx="173">
                  <c:v>2.5949879999999999</c:v>
                </c:pt>
                <c:pt idx="174">
                  <c:v>3</c:v>
                </c:pt>
                <c:pt idx="175">
                  <c:v>3.3922449999999964</c:v>
                </c:pt>
                <c:pt idx="176">
                  <c:v>3.3955789999999975</c:v>
                </c:pt>
                <c:pt idx="177">
                  <c:v>3.3965279999999987</c:v>
                </c:pt>
                <c:pt idx="178">
                  <c:v>3.3969909999999977</c:v>
                </c:pt>
                <c:pt idx="179">
                  <c:v>3.397338</c:v>
                </c:pt>
                <c:pt idx="180">
                  <c:v>3.3975579999999987</c:v>
                </c:pt>
                <c:pt idx="181">
                  <c:v>3.3977309999999998</c:v>
                </c:pt>
                <c:pt idx="182">
                  <c:v>3.3979399999999997</c:v>
                </c:pt>
                <c:pt idx="183">
                  <c:v>3.3981710000000001</c:v>
                </c:pt>
                <c:pt idx="184">
                  <c:v>3.3984719999999977</c:v>
                </c:pt>
                <c:pt idx="185">
                  <c:v>3.3989929999999977</c:v>
                </c:pt>
                <c:pt idx="186">
                  <c:v>3.3993749999999987</c:v>
                </c:pt>
                <c:pt idx="187">
                  <c:v>3.3995249999999997</c:v>
                </c:pt>
                <c:pt idx="188">
                  <c:v>3.3996639999999969</c:v>
                </c:pt>
                <c:pt idx="189">
                  <c:v>3.3998029999999959</c:v>
                </c:pt>
                <c:pt idx="190">
                  <c:v>3.3999419999999976</c:v>
                </c:pt>
                <c:pt idx="191">
                  <c:v>3.4001039999999998</c:v>
                </c:pt>
                <c:pt idx="192">
                  <c:v>3.4002889999999977</c:v>
                </c:pt>
                <c:pt idx="193">
                  <c:v>3.400509</c:v>
                </c:pt>
                <c:pt idx="194">
                  <c:v>3.400741</c:v>
                </c:pt>
                <c:pt idx="195">
                  <c:v>3.4010069999999977</c:v>
                </c:pt>
                <c:pt idx="196">
                  <c:v>3.401227</c:v>
                </c:pt>
                <c:pt idx="197">
                  <c:v>3.4017940000000002</c:v>
                </c:pt>
                <c:pt idx="198">
                  <c:v>3.4044679999999987</c:v>
                </c:pt>
                <c:pt idx="199">
                  <c:v>3.4058679999999977</c:v>
                </c:pt>
                <c:pt idx="200">
                  <c:v>3.4069210000000001</c:v>
                </c:pt>
                <c:pt idx="201">
                  <c:v>3.407743</c:v>
                </c:pt>
                <c:pt idx="202">
                  <c:v>3.4091670000000001</c:v>
                </c:pt>
                <c:pt idx="203">
                  <c:v>3.4110649999999976</c:v>
                </c:pt>
                <c:pt idx="204">
                  <c:v>3.4121529999999969</c:v>
                </c:pt>
                <c:pt idx="205">
                  <c:v>3.4129859999999974</c:v>
                </c:pt>
                <c:pt idx="206">
                  <c:v>3.4137960000000001</c:v>
                </c:pt>
                <c:pt idx="207">
                  <c:v>3.4139930000000001</c:v>
                </c:pt>
                <c:pt idx="208">
                  <c:v>3.4146529999999964</c:v>
                </c:pt>
                <c:pt idx="209">
                  <c:v>3.4157989999999976</c:v>
                </c:pt>
                <c:pt idx="210">
                  <c:v>3.4721759999999979</c:v>
                </c:pt>
                <c:pt idx="211">
                  <c:v>3.474097</c:v>
                </c:pt>
                <c:pt idx="212">
                  <c:v>3.48081</c:v>
                </c:pt>
                <c:pt idx="213">
                  <c:v>3.482199</c:v>
                </c:pt>
                <c:pt idx="214">
                  <c:v>3.4827779999999997</c:v>
                </c:pt>
                <c:pt idx="215">
                  <c:v>3.4828359999999976</c:v>
                </c:pt>
                <c:pt idx="216">
                  <c:v>3.483241</c:v>
                </c:pt>
                <c:pt idx="217">
                  <c:v>3.4835069999999999</c:v>
                </c:pt>
                <c:pt idx="218">
                  <c:v>3.4837729999999998</c:v>
                </c:pt>
                <c:pt idx="219">
                  <c:v>3.4842479999999987</c:v>
                </c:pt>
                <c:pt idx="220">
                  <c:v>3.484699</c:v>
                </c:pt>
                <c:pt idx="221">
                  <c:v>3.4850810000000001</c:v>
                </c:pt>
                <c:pt idx="222">
                  <c:v>3.4855209999999999</c:v>
                </c:pt>
                <c:pt idx="223">
                  <c:v>3.4859260000000001</c:v>
                </c:pt>
                <c:pt idx="224">
                  <c:v>3.4861689999999976</c:v>
                </c:pt>
                <c:pt idx="225">
                  <c:v>3.486424</c:v>
                </c:pt>
                <c:pt idx="226">
                  <c:v>3.4867589999999979</c:v>
                </c:pt>
                <c:pt idx="227">
                  <c:v>3.4871880000000002</c:v>
                </c:pt>
                <c:pt idx="228">
                  <c:v>3.4876619999999998</c:v>
                </c:pt>
                <c:pt idx="229">
                  <c:v>3.4881600000000001</c:v>
                </c:pt>
                <c:pt idx="230">
                  <c:v>3.4884949999999999</c:v>
                </c:pt>
                <c:pt idx="231">
                  <c:v>3.488877</c:v>
                </c:pt>
                <c:pt idx="232">
                  <c:v>3.489363</c:v>
                </c:pt>
                <c:pt idx="233">
                  <c:v>3.4901499999999976</c:v>
                </c:pt>
                <c:pt idx="234">
                  <c:v>3.4915859999999976</c:v>
                </c:pt>
                <c:pt idx="235">
                  <c:v>3.4932409999999976</c:v>
                </c:pt>
                <c:pt idx="236">
                  <c:v>3.4936919999999998</c:v>
                </c:pt>
                <c:pt idx="237">
                  <c:v>3.4940279999999997</c:v>
                </c:pt>
                <c:pt idx="238">
                  <c:v>3.4943870000000001</c:v>
                </c:pt>
                <c:pt idx="239">
                  <c:v>3.4945719999999998</c:v>
                </c:pt>
                <c:pt idx="240">
                  <c:v>3.4947339999999998</c:v>
                </c:pt>
                <c:pt idx="241">
                  <c:v>3.4948729999999975</c:v>
                </c:pt>
                <c:pt idx="242">
                  <c:v>3.4950459999999959</c:v>
                </c:pt>
                <c:pt idx="243">
                  <c:v>3.495231</c:v>
                </c:pt>
                <c:pt idx="244">
                  <c:v>3.4954049999999977</c:v>
                </c:pt>
                <c:pt idx="245">
                  <c:v>3.4955669999999976</c:v>
                </c:pt>
                <c:pt idx="246">
                  <c:v>3.495705999999998</c:v>
                </c:pt>
                <c:pt idx="247">
                  <c:v>3.4958679999999975</c:v>
                </c:pt>
                <c:pt idx="248">
                  <c:v>3.4960069999999974</c:v>
                </c:pt>
                <c:pt idx="249">
                  <c:v>3.4961689999999974</c:v>
                </c:pt>
                <c:pt idx="250">
                  <c:v>3.4963310000000001</c:v>
                </c:pt>
                <c:pt idx="251">
                  <c:v>3.4964929999999974</c:v>
                </c:pt>
                <c:pt idx="252">
                  <c:v>3.4967709999999976</c:v>
                </c:pt>
                <c:pt idx="253">
                  <c:v>3.4975809999999998</c:v>
                </c:pt>
                <c:pt idx="254">
                  <c:v>3.4982059999999979</c:v>
                </c:pt>
                <c:pt idx="255">
                  <c:v>3.4984949999999997</c:v>
                </c:pt>
                <c:pt idx="256">
                  <c:v>3.4987729999999977</c:v>
                </c:pt>
                <c:pt idx="257">
                  <c:v>3.4989349999999999</c:v>
                </c:pt>
                <c:pt idx="258">
                  <c:v>3.4992589999999959</c:v>
                </c:pt>
                <c:pt idx="259">
                  <c:v>3.5001389999999999</c:v>
                </c:pt>
                <c:pt idx="260">
                  <c:v>3.5005320000000002</c:v>
                </c:pt>
                <c:pt idx="261">
                  <c:v>3.5010189999999977</c:v>
                </c:pt>
                <c:pt idx="262">
                  <c:v>3.5036689999999977</c:v>
                </c:pt>
                <c:pt idx="263">
                  <c:v>3.506192</c:v>
                </c:pt>
                <c:pt idx="264">
                  <c:v>3.506424</c:v>
                </c:pt>
                <c:pt idx="265">
                  <c:v>3.5065740000000001</c:v>
                </c:pt>
                <c:pt idx="266">
                  <c:v>3.5067010000000001</c:v>
                </c:pt>
                <c:pt idx="267">
                  <c:v>3.5068059999999974</c:v>
                </c:pt>
                <c:pt idx="268">
                  <c:v>3.50691</c:v>
                </c:pt>
                <c:pt idx="269">
                  <c:v>3.5070139999999999</c:v>
                </c:pt>
                <c:pt idx="270">
                  <c:v>3.5071180000000002</c:v>
                </c:pt>
                <c:pt idx="271">
                  <c:v>3.5072340000000022</c:v>
                </c:pt>
                <c:pt idx="272">
                  <c:v>3.5073610000000022</c:v>
                </c:pt>
                <c:pt idx="273">
                  <c:v>3.5074999999999998</c:v>
                </c:pt>
                <c:pt idx="274">
                  <c:v>3.5076499999999977</c:v>
                </c:pt>
                <c:pt idx="275">
                  <c:v>3.5077660000000002</c:v>
                </c:pt>
                <c:pt idx="276">
                  <c:v>3.5079280000000002</c:v>
                </c:pt>
                <c:pt idx="277">
                  <c:v>3.5081129999999998</c:v>
                </c:pt>
                <c:pt idx="278">
                  <c:v>3.5083449999999998</c:v>
                </c:pt>
                <c:pt idx="279">
                  <c:v>3.508553</c:v>
                </c:pt>
                <c:pt idx="280">
                  <c:v>3.5088539999999977</c:v>
                </c:pt>
                <c:pt idx="281">
                  <c:v>3.5092249999999998</c:v>
                </c:pt>
                <c:pt idx="282">
                  <c:v>3.5096409999999976</c:v>
                </c:pt>
                <c:pt idx="283">
                  <c:v>3.5101969999999998</c:v>
                </c:pt>
                <c:pt idx="284">
                  <c:v>3.510809999999998</c:v>
                </c:pt>
                <c:pt idx="285">
                  <c:v>3.5113429999999974</c:v>
                </c:pt>
                <c:pt idx="286">
                  <c:v>3.511771</c:v>
                </c:pt>
                <c:pt idx="287">
                  <c:v>3.5121529999999974</c:v>
                </c:pt>
                <c:pt idx="288">
                  <c:v>3.512893999999998</c:v>
                </c:pt>
                <c:pt idx="289">
                  <c:v>3.5145719999999998</c:v>
                </c:pt>
                <c:pt idx="290">
                  <c:v>3.516851999999997</c:v>
                </c:pt>
                <c:pt idx="291">
                  <c:v>3.5190629999999974</c:v>
                </c:pt>
                <c:pt idx="292">
                  <c:v>3.5205669999999998</c:v>
                </c:pt>
                <c:pt idx="293">
                  <c:v>3.5212379999999999</c:v>
                </c:pt>
                <c:pt idx="294">
                  <c:v>3.522211</c:v>
                </c:pt>
                <c:pt idx="295">
                  <c:v>3.5265279999999999</c:v>
                </c:pt>
                <c:pt idx="296">
                  <c:v>3.5290159999999977</c:v>
                </c:pt>
                <c:pt idx="297">
                  <c:v>3.529433</c:v>
                </c:pt>
                <c:pt idx="298">
                  <c:v>3.5298499999999979</c:v>
                </c:pt>
                <c:pt idx="299">
                  <c:v>3.5300929999999977</c:v>
                </c:pt>
                <c:pt idx="300">
                  <c:v>3.5303010000000001</c:v>
                </c:pt>
                <c:pt idx="301">
                  <c:v>3.5304509999999976</c:v>
                </c:pt>
                <c:pt idx="302">
                  <c:v>3.5306019999999987</c:v>
                </c:pt>
                <c:pt idx="303">
                  <c:v>3.530764</c:v>
                </c:pt>
                <c:pt idx="304">
                  <c:v>3.5309029999999977</c:v>
                </c:pt>
                <c:pt idx="305">
                  <c:v>3.5310419999999976</c:v>
                </c:pt>
                <c:pt idx="306">
                  <c:v>3.5312269999999977</c:v>
                </c:pt>
                <c:pt idx="307">
                  <c:v>3.5313659999999976</c:v>
                </c:pt>
                <c:pt idx="308">
                  <c:v>3.5315279999999998</c:v>
                </c:pt>
                <c:pt idx="309">
                  <c:v>3.5316669999999974</c:v>
                </c:pt>
                <c:pt idx="310">
                  <c:v>3.531816999999998</c:v>
                </c:pt>
                <c:pt idx="311">
                  <c:v>3.531978999999998</c:v>
                </c:pt>
                <c:pt idx="312">
                  <c:v>3.53213</c:v>
                </c:pt>
                <c:pt idx="313">
                  <c:v>3.532302999999998</c:v>
                </c:pt>
                <c:pt idx="314">
                  <c:v>3.5324649999999975</c:v>
                </c:pt>
                <c:pt idx="315">
                  <c:v>3.532696999999998</c:v>
                </c:pt>
                <c:pt idx="316">
                  <c:v>3.5329399999999977</c:v>
                </c:pt>
                <c:pt idx="317">
                  <c:v>3.5331370000000022</c:v>
                </c:pt>
                <c:pt idx="318">
                  <c:v>3.5332749999999997</c:v>
                </c:pt>
                <c:pt idx="319">
                  <c:v>3.5334370000000002</c:v>
                </c:pt>
                <c:pt idx="320">
                  <c:v>3.533588</c:v>
                </c:pt>
                <c:pt idx="321">
                  <c:v>3.5338189999999976</c:v>
                </c:pt>
                <c:pt idx="322">
                  <c:v>3.5341900000000002</c:v>
                </c:pt>
                <c:pt idx="323">
                  <c:v>3.5347689999999976</c:v>
                </c:pt>
                <c:pt idx="324">
                  <c:v>3.5353240000000001</c:v>
                </c:pt>
                <c:pt idx="325">
                  <c:v>3.5360879999999977</c:v>
                </c:pt>
                <c:pt idx="326">
                  <c:v>3.5402779999999998</c:v>
                </c:pt>
                <c:pt idx="327">
                  <c:v>3.5484610000000001</c:v>
                </c:pt>
                <c:pt idx="328">
                  <c:v>3.5559949999999998</c:v>
                </c:pt>
                <c:pt idx="329">
                  <c:v>3.5732870000000001</c:v>
                </c:pt>
                <c:pt idx="330">
                  <c:v>3.5740859999999977</c:v>
                </c:pt>
                <c:pt idx="331">
                  <c:v>3.5741900000000002</c:v>
                </c:pt>
                <c:pt idx="332">
                  <c:v>3.5751499999999976</c:v>
                </c:pt>
                <c:pt idx="333">
                  <c:v>3.578738</c:v>
                </c:pt>
                <c:pt idx="334">
                  <c:v>3.5796759999999974</c:v>
                </c:pt>
                <c:pt idx="335">
                  <c:v>3.5810879999999998</c:v>
                </c:pt>
                <c:pt idx="336">
                  <c:v>3.5816319999999999</c:v>
                </c:pt>
                <c:pt idx="337">
                  <c:v>3.5820599999999976</c:v>
                </c:pt>
                <c:pt idx="338">
                  <c:v>3.5825</c:v>
                </c:pt>
                <c:pt idx="339">
                  <c:v>3.5830090000000001</c:v>
                </c:pt>
                <c:pt idx="340">
                  <c:v>3.5837500000000002</c:v>
                </c:pt>
                <c:pt idx="341">
                  <c:v>3.5851850000000001</c:v>
                </c:pt>
                <c:pt idx="342">
                  <c:v>3.586192</c:v>
                </c:pt>
                <c:pt idx="343">
                  <c:v>3.5872920000000001</c:v>
                </c:pt>
                <c:pt idx="344">
                  <c:v>3.5894910000000002</c:v>
                </c:pt>
                <c:pt idx="345">
                  <c:v>3.589664</c:v>
                </c:pt>
                <c:pt idx="346">
                  <c:v>3.5898379999999999</c:v>
                </c:pt>
                <c:pt idx="347">
                  <c:v>3.5899770000000002</c:v>
                </c:pt>
                <c:pt idx="348">
                  <c:v>3.59015</c:v>
                </c:pt>
                <c:pt idx="349">
                  <c:v>3.5903130000000001</c:v>
                </c:pt>
                <c:pt idx="350">
                  <c:v>3.5905559999999976</c:v>
                </c:pt>
                <c:pt idx="351">
                  <c:v>3.5908099999999976</c:v>
                </c:pt>
                <c:pt idx="352">
                  <c:v>3.5910879999999987</c:v>
                </c:pt>
                <c:pt idx="353">
                  <c:v>3.5913999999999997</c:v>
                </c:pt>
                <c:pt idx="354">
                  <c:v>3.5922109999999976</c:v>
                </c:pt>
                <c:pt idx="355">
                  <c:v>3.5982059999999976</c:v>
                </c:pt>
                <c:pt idx="356">
                  <c:v>3.6013999999999999</c:v>
                </c:pt>
                <c:pt idx="357">
                  <c:v>3.6076969999999999</c:v>
                </c:pt>
                <c:pt idx="358">
                  <c:v>3.6104049999999988</c:v>
                </c:pt>
                <c:pt idx="359">
                  <c:v>3.61103</c:v>
                </c:pt>
                <c:pt idx="360">
                  <c:v>3.611389</c:v>
                </c:pt>
                <c:pt idx="361">
                  <c:v>3.6119679999999987</c:v>
                </c:pt>
                <c:pt idx="362">
                  <c:v>3.6123379999999998</c:v>
                </c:pt>
                <c:pt idx="363">
                  <c:v>3.6125119999999997</c:v>
                </c:pt>
                <c:pt idx="364">
                  <c:v>3.6127079999999987</c:v>
                </c:pt>
                <c:pt idx="365">
                  <c:v>3.6128699999999969</c:v>
                </c:pt>
                <c:pt idx="366">
                  <c:v>3.6129979999999997</c:v>
                </c:pt>
                <c:pt idx="367">
                  <c:v>3.613102</c:v>
                </c:pt>
                <c:pt idx="368">
                  <c:v>3.6132519999999997</c:v>
                </c:pt>
                <c:pt idx="369">
                  <c:v>3.613426</c:v>
                </c:pt>
                <c:pt idx="370">
                  <c:v>3.613588</c:v>
                </c:pt>
                <c:pt idx="371">
                  <c:v>3.61375</c:v>
                </c:pt>
                <c:pt idx="372">
                  <c:v>3.613912</c:v>
                </c:pt>
                <c:pt idx="373">
                  <c:v>3.6141549999999998</c:v>
                </c:pt>
                <c:pt idx="374">
                  <c:v>3.6142940000000001</c:v>
                </c:pt>
                <c:pt idx="375">
                  <c:v>3.614433</c:v>
                </c:pt>
                <c:pt idx="376">
                  <c:v>3.61456</c:v>
                </c:pt>
                <c:pt idx="377">
                  <c:v>3.6147109999999998</c:v>
                </c:pt>
                <c:pt idx="378">
                  <c:v>3.6149649999999998</c:v>
                </c:pt>
                <c:pt idx="379">
                  <c:v>3.6153240000000002</c:v>
                </c:pt>
                <c:pt idx="380">
                  <c:v>3.615532</c:v>
                </c:pt>
                <c:pt idx="381">
                  <c:v>3.615694</c:v>
                </c:pt>
                <c:pt idx="382">
                  <c:v>3.6158219999999988</c:v>
                </c:pt>
                <c:pt idx="383">
                  <c:v>3.6159949999999998</c:v>
                </c:pt>
                <c:pt idx="384">
                  <c:v>3.6161569999999976</c:v>
                </c:pt>
                <c:pt idx="385">
                  <c:v>3.616365999999998</c:v>
                </c:pt>
                <c:pt idx="386">
                  <c:v>3.6165389999999977</c:v>
                </c:pt>
                <c:pt idx="387">
                  <c:v>3.6167009999999977</c:v>
                </c:pt>
                <c:pt idx="388">
                  <c:v>3.6168399999999976</c:v>
                </c:pt>
                <c:pt idx="389">
                  <c:v>3.6169910000000001</c:v>
                </c:pt>
                <c:pt idx="390">
                  <c:v>3.6171530000000001</c:v>
                </c:pt>
                <c:pt idx="391">
                  <c:v>3.6173150000000001</c:v>
                </c:pt>
                <c:pt idx="392">
                  <c:v>3.6174879999999998</c:v>
                </c:pt>
                <c:pt idx="393">
                  <c:v>3.6176270000000001</c:v>
                </c:pt>
                <c:pt idx="394">
                  <c:v>3.617801</c:v>
                </c:pt>
                <c:pt idx="395">
                  <c:v>3.6179860000000001</c:v>
                </c:pt>
                <c:pt idx="396">
                  <c:v>3.6182059999999976</c:v>
                </c:pt>
                <c:pt idx="397">
                  <c:v>3.6184029999999976</c:v>
                </c:pt>
                <c:pt idx="398">
                  <c:v>3.6185879999999999</c:v>
                </c:pt>
                <c:pt idx="399">
                  <c:v>3.6187499999999977</c:v>
                </c:pt>
                <c:pt idx="400">
                  <c:v>3.6189469999999977</c:v>
                </c:pt>
                <c:pt idx="401">
                  <c:v>3.6191779999999998</c:v>
                </c:pt>
                <c:pt idx="402">
                  <c:v>3.6194789999999974</c:v>
                </c:pt>
                <c:pt idx="403">
                  <c:v>3.6199419999999987</c:v>
                </c:pt>
                <c:pt idx="404">
                  <c:v>3.6201040000000022</c:v>
                </c:pt>
                <c:pt idx="405">
                  <c:v>3.6202310000000022</c:v>
                </c:pt>
                <c:pt idx="406">
                  <c:v>3.6203470000000002</c:v>
                </c:pt>
                <c:pt idx="407">
                  <c:v>3.6204510000000001</c:v>
                </c:pt>
                <c:pt idx="408">
                  <c:v>3.6205560000000001</c:v>
                </c:pt>
                <c:pt idx="409">
                  <c:v>3.6206710000000002</c:v>
                </c:pt>
                <c:pt idx="410">
                  <c:v>3.6207750000000001</c:v>
                </c:pt>
                <c:pt idx="411">
                  <c:v>3.6208800000000001</c:v>
                </c:pt>
                <c:pt idx="412">
                  <c:v>3.6209840000000022</c:v>
                </c:pt>
                <c:pt idx="413">
                  <c:v>3.6210879999999999</c:v>
                </c:pt>
                <c:pt idx="414">
                  <c:v>3.6212040000000001</c:v>
                </c:pt>
                <c:pt idx="415">
                  <c:v>3.6213769999999998</c:v>
                </c:pt>
                <c:pt idx="416">
                  <c:v>3.621435</c:v>
                </c:pt>
                <c:pt idx="417">
                  <c:v>3.6216200000000001</c:v>
                </c:pt>
                <c:pt idx="418">
                  <c:v>3.6217940000000022</c:v>
                </c:pt>
                <c:pt idx="419">
                  <c:v>3.6219440000000001</c:v>
                </c:pt>
                <c:pt idx="420">
                  <c:v>3.6221760000000001</c:v>
                </c:pt>
                <c:pt idx="421">
                  <c:v>3.6223839999999998</c:v>
                </c:pt>
                <c:pt idx="422">
                  <c:v>3.6225930000000002</c:v>
                </c:pt>
                <c:pt idx="423">
                  <c:v>3.6228699999999976</c:v>
                </c:pt>
                <c:pt idx="424">
                  <c:v>3.6236340000000022</c:v>
                </c:pt>
                <c:pt idx="425">
                  <c:v>3.6256019999999998</c:v>
                </c:pt>
                <c:pt idx="426">
                  <c:v>3.6269909999999999</c:v>
                </c:pt>
                <c:pt idx="427">
                  <c:v>3.637095</c:v>
                </c:pt>
                <c:pt idx="428">
                  <c:v>3.6385999999999998</c:v>
                </c:pt>
                <c:pt idx="429">
                  <c:v>3.639329</c:v>
                </c:pt>
                <c:pt idx="430">
                  <c:v>3.6401970000000023</c:v>
                </c:pt>
                <c:pt idx="431">
                  <c:v>3.6428119999999997</c:v>
                </c:pt>
                <c:pt idx="432">
                  <c:v>3.6430440000000002</c:v>
                </c:pt>
                <c:pt idx="433">
                  <c:v>3.6432639999999998</c:v>
                </c:pt>
                <c:pt idx="434">
                  <c:v>3.6435070000000023</c:v>
                </c:pt>
                <c:pt idx="435">
                  <c:v>3.643958</c:v>
                </c:pt>
                <c:pt idx="436">
                  <c:v>3.6443400000000001</c:v>
                </c:pt>
                <c:pt idx="437">
                  <c:v>3.644803</c:v>
                </c:pt>
                <c:pt idx="438">
                  <c:v>3.6455899999999999</c:v>
                </c:pt>
                <c:pt idx="439">
                  <c:v>3.6482749999999999</c:v>
                </c:pt>
                <c:pt idx="440">
                  <c:v>3.6514929999999977</c:v>
                </c:pt>
                <c:pt idx="441">
                  <c:v>3.6518629999999974</c:v>
                </c:pt>
                <c:pt idx="442">
                  <c:v>3.6523149999999998</c:v>
                </c:pt>
                <c:pt idx="443">
                  <c:v>3.6527889999999976</c:v>
                </c:pt>
                <c:pt idx="444">
                  <c:v>3.6532749999999998</c:v>
                </c:pt>
                <c:pt idx="445">
                  <c:v>3.6537039999999998</c:v>
                </c:pt>
                <c:pt idx="446">
                  <c:v>3.6540279999999998</c:v>
                </c:pt>
                <c:pt idx="447">
                  <c:v>3.6543519999999998</c:v>
                </c:pt>
                <c:pt idx="448">
                  <c:v>3.6546989999999977</c:v>
                </c:pt>
                <c:pt idx="449">
                  <c:v>3.6550929999999977</c:v>
                </c:pt>
                <c:pt idx="450">
                  <c:v>3.655799</c:v>
                </c:pt>
                <c:pt idx="451">
                  <c:v>3.6568749999999977</c:v>
                </c:pt>
                <c:pt idx="452">
                  <c:v>3.6577890000000002</c:v>
                </c:pt>
                <c:pt idx="453">
                  <c:v>3.658588</c:v>
                </c:pt>
                <c:pt idx="454">
                  <c:v>3.6594789999999979</c:v>
                </c:pt>
                <c:pt idx="455">
                  <c:v>3.6607059999999998</c:v>
                </c:pt>
                <c:pt idx="456">
                  <c:v>3.6614239999999998</c:v>
                </c:pt>
                <c:pt idx="457">
                  <c:v>3.6619440000000001</c:v>
                </c:pt>
                <c:pt idx="458">
                  <c:v>3.662604</c:v>
                </c:pt>
                <c:pt idx="459">
                  <c:v>3.6630790000000002</c:v>
                </c:pt>
                <c:pt idx="460">
                  <c:v>3.6635880000000012</c:v>
                </c:pt>
                <c:pt idx="461">
                  <c:v>3.6641900000000023</c:v>
                </c:pt>
                <c:pt idx="462">
                  <c:v>3.6648839999999998</c:v>
                </c:pt>
                <c:pt idx="463">
                  <c:v>3.6660419999999987</c:v>
                </c:pt>
                <c:pt idx="464">
                  <c:v>3.6701739999999998</c:v>
                </c:pt>
                <c:pt idx="465">
                  <c:v>3.674769</c:v>
                </c:pt>
                <c:pt idx="466">
                  <c:v>3.682153</c:v>
                </c:pt>
                <c:pt idx="467">
                  <c:v>3.6872449999999999</c:v>
                </c:pt>
                <c:pt idx="468">
                  <c:v>3.6894100000000001</c:v>
                </c:pt>
                <c:pt idx="469">
                  <c:v>3.6904629999999976</c:v>
                </c:pt>
                <c:pt idx="470">
                  <c:v>3.6917589999999976</c:v>
                </c:pt>
                <c:pt idx="471">
                  <c:v>3.6941090000000001</c:v>
                </c:pt>
                <c:pt idx="472">
                  <c:v>3.698067</c:v>
                </c:pt>
                <c:pt idx="473">
                  <c:v>3.701273</c:v>
                </c:pt>
                <c:pt idx="474">
                  <c:v>3.7030439999999998</c:v>
                </c:pt>
                <c:pt idx="475">
                  <c:v>3.7053010000000022</c:v>
                </c:pt>
                <c:pt idx="476">
                  <c:v>3.7068289999999977</c:v>
                </c:pt>
                <c:pt idx="477">
                  <c:v>3.7081599999999999</c:v>
                </c:pt>
                <c:pt idx="478">
                  <c:v>3.7095720000000001</c:v>
                </c:pt>
                <c:pt idx="479">
                  <c:v>3.7108679999999987</c:v>
                </c:pt>
                <c:pt idx="480">
                  <c:v>3.71191</c:v>
                </c:pt>
                <c:pt idx="481">
                  <c:v>3.7131599999999998</c:v>
                </c:pt>
                <c:pt idx="482">
                  <c:v>3.7144789999999976</c:v>
                </c:pt>
                <c:pt idx="483">
                  <c:v>3.7157640000000001</c:v>
                </c:pt>
                <c:pt idx="484">
                  <c:v>3.7170019999999999</c:v>
                </c:pt>
                <c:pt idx="485">
                  <c:v>3.7183799999999998</c:v>
                </c:pt>
                <c:pt idx="486">
                  <c:v>3.7205900000000023</c:v>
                </c:pt>
                <c:pt idx="487">
                  <c:v>3.7344909999999998</c:v>
                </c:pt>
                <c:pt idx="488">
                  <c:v>3.7365619999999997</c:v>
                </c:pt>
                <c:pt idx="489">
                  <c:v>3.7374419999999997</c:v>
                </c:pt>
                <c:pt idx="490">
                  <c:v>3.7377549999999999</c:v>
                </c:pt>
                <c:pt idx="491">
                  <c:v>3.738356</c:v>
                </c:pt>
                <c:pt idx="492">
                  <c:v>3.7394559999999974</c:v>
                </c:pt>
                <c:pt idx="493">
                  <c:v>3.740475</c:v>
                </c:pt>
                <c:pt idx="494">
                  <c:v>3.7413080000000001</c:v>
                </c:pt>
                <c:pt idx="495">
                  <c:v>3.7423500000000001</c:v>
                </c:pt>
                <c:pt idx="496">
                  <c:v>3.7435529999999999</c:v>
                </c:pt>
                <c:pt idx="497">
                  <c:v>3.7445599999999999</c:v>
                </c:pt>
                <c:pt idx="498">
                  <c:v>3.745498</c:v>
                </c:pt>
                <c:pt idx="499">
                  <c:v>3.7464579999999987</c:v>
                </c:pt>
                <c:pt idx="500">
                  <c:v>3.7471990000000024</c:v>
                </c:pt>
                <c:pt idx="501">
                  <c:v>3.7477659999999999</c:v>
                </c:pt>
                <c:pt idx="502">
                  <c:v>3.7484609999999998</c:v>
                </c:pt>
                <c:pt idx="503">
                  <c:v>3.7494559999999977</c:v>
                </c:pt>
                <c:pt idx="504">
                  <c:v>3.750556</c:v>
                </c:pt>
                <c:pt idx="505">
                  <c:v>3.7515619999999998</c:v>
                </c:pt>
                <c:pt idx="506">
                  <c:v>3.7524419999999976</c:v>
                </c:pt>
                <c:pt idx="507">
                  <c:v>3.7533330000000023</c:v>
                </c:pt>
                <c:pt idx="508">
                  <c:v>3.7543060000000001</c:v>
                </c:pt>
                <c:pt idx="509">
                  <c:v>3.7551389999999998</c:v>
                </c:pt>
                <c:pt idx="510">
                  <c:v>3.755833</c:v>
                </c:pt>
                <c:pt idx="511">
                  <c:v>3.756424</c:v>
                </c:pt>
                <c:pt idx="512">
                  <c:v>3.7570370000000022</c:v>
                </c:pt>
                <c:pt idx="513">
                  <c:v>3.7578010000000002</c:v>
                </c:pt>
                <c:pt idx="514">
                  <c:v>3.7585069999999998</c:v>
                </c:pt>
                <c:pt idx="515">
                  <c:v>3.7594910000000001</c:v>
                </c:pt>
                <c:pt idx="516">
                  <c:v>3.7603820000000012</c:v>
                </c:pt>
                <c:pt idx="517">
                  <c:v>3.7612730000000001</c:v>
                </c:pt>
                <c:pt idx="518">
                  <c:v>3.7621880000000001</c:v>
                </c:pt>
                <c:pt idx="519">
                  <c:v>3.7631250000000023</c:v>
                </c:pt>
                <c:pt idx="520">
                  <c:v>3.7642359999999999</c:v>
                </c:pt>
                <c:pt idx="521">
                  <c:v>3.7652079999999999</c:v>
                </c:pt>
                <c:pt idx="522">
                  <c:v>3.7661690000000001</c:v>
                </c:pt>
                <c:pt idx="523">
                  <c:v>3.767130000000003</c:v>
                </c:pt>
                <c:pt idx="524">
                  <c:v>3.7681830000000023</c:v>
                </c:pt>
                <c:pt idx="525">
                  <c:v>3.7692130000000001</c:v>
                </c:pt>
                <c:pt idx="526">
                  <c:v>3.769965</c:v>
                </c:pt>
                <c:pt idx="527">
                  <c:v>3.7709139999999999</c:v>
                </c:pt>
                <c:pt idx="528">
                  <c:v>3.7714810000000001</c:v>
                </c:pt>
                <c:pt idx="529">
                  <c:v>3.771979</c:v>
                </c:pt>
                <c:pt idx="530">
                  <c:v>3.772535</c:v>
                </c:pt>
                <c:pt idx="531">
                  <c:v>3.7731250000000012</c:v>
                </c:pt>
                <c:pt idx="532">
                  <c:v>3.7736459999999976</c:v>
                </c:pt>
                <c:pt idx="533">
                  <c:v>3.7742819999999999</c:v>
                </c:pt>
                <c:pt idx="534">
                  <c:v>3.7749310000000023</c:v>
                </c:pt>
                <c:pt idx="535">
                  <c:v>3.7754749999999997</c:v>
                </c:pt>
                <c:pt idx="536">
                  <c:v>3.7759610000000001</c:v>
                </c:pt>
                <c:pt idx="537">
                  <c:v>3.7764469999999974</c:v>
                </c:pt>
                <c:pt idx="538">
                  <c:v>3.7770600000000001</c:v>
                </c:pt>
                <c:pt idx="539">
                  <c:v>3.7777310000000024</c:v>
                </c:pt>
                <c:pt idx="540">
                  <c:v>3.7784140000000002</c:v>
                </c:pt>
                <c:pt idx="541">
                  <c:v>3.7790970000000002</c:v>
                </c:pt>
                <c:pt idx="542">
                  <c:v>3.7798029999999976</c:v>
                </c:pt>
                <c:pt idx="543">
                  <c:v>3.7804630000000001</c:v>
                </c:pt>
                <c:pt idx="544">
                  <c:v>3.7811569999999999</c:v>
                </c:pt>
                <c:pt idx="545">
                  <c:v>3.781806</c:v>
                </c:pt>
                <c:pt idx="546">
                  <c:v>3.7826270000000002</c:v>
                </c:pt>
                <c:pt idx="547">
                  <c:v>3.7834029999999998</c:v>
                </c:pt>
                <c:pt idx="548">
                  <c:v>3.7841320000000023</c:v>
                </c:pt>
                <c:pt idx="549">
                  <c:v>3.7847689999999998</c:v>
                </c:pt>
                <c:pt idx="550">
                  <c:v>3.7855789999999998</c:v>
                </c:pt>
                <c:pt idx="551">
                  <c:v>3.786273</c:v>
                </c:pt>
                <c:pt idx="552">
                  <c:v>3.7870720000000002</c:v>
                </c:pt>
                <c:pt idx="553">
                  <c:v>3.7881250000000022</c:v>
                </c:pt>
                <c:pt idx="554">
                  <c:v>3.7894100000000002</c:v>
                </c:pt>
                <c:pt idx="555">
                  <c:v>3.790486</c:v>
                </c:pt>
                <c:pt idx="556">
                  <c:v>3.7914119999999998</c:v>
                </c:pt>
                <c:pt idx="557">
                  <c:v>3.792211</c:v>
                </c:pt>
                <c:pt idx="558">
                  <c:v>3.7929629999999976</c:v>
                </c:pt>
                <c:pt idx="559">
                  <c:v>3.7935880000000002</c:v>
                </c:pt>
                <c:pt idx="560">
                  <c:v>3.7941549999999999</c:v>
                </c:pt>
                <c:pt idx="561">
                  <c:v>3.7947220000000002</c:v>
                </c:pt>
                <c:pt idx="562">
                  <c:v>3.7954049999999997</c:v>
                </c:pt>
                <c:pt idx="563">
                  <c:v>3.7965740000000001</c:v>
                </c:pt>
                <c:pt idx="564">
                  <c:v>3.79765</c:v>
                </c:pt>
                <c:pt idx="565">
                  <c:v>3.7981829999999999</c:v>
                </c:pt>
                <c:pt idx="566">
                  <c:v>3.7987270000000022</c:v>
                </c:pt>
                <c:pt idx="567">
                  <c:v>3.799213</c:v>
                </c:pt>
                <c:pt idx="568">
                  <c:v>3.7998959999999977</c:v>
                </c:pt>
                <c:pt idx="569">
                  <c:v>3.8005789999999977</c:v>
                </c:pt>
                <c:pt idx="570">
                  <c:v>3.8014349999999997</c:v>
                </c:pt>
                <c:pt idx="571">
                  <c:v>3.8022339999999977</c:v>
                </c:pt>
                <c:pt idx="572">
                  <c:v>3.8031370000000022</c:v>
                </c:pt>
                <c:pt idx="573">
                  <c:v>3.8041779999999998</c:v>
                </c:pt>
                <c:pt idx="574">
                  <c:v>3.8058449999999975</c:v>
                </c:pt>
                <c:pt idx="575">
                  <c:v>3.8082519999999978</c:v>
                </c:pt>
                <c:pt idx="576">
                  <c:v>3.8106019999999976</c:v>
                </c:pt>
                <c:pt idx="577">
                  <c:v>3.8144099999999974</c:v>
                </c:pt>
                <c:pt idx="578">
                  <c:v>3.8193059999999974</c:v>
                </c:pt>
                <c:pt idx="579">
                  <c:v>3.8227779999999987</c:v>
                </c:pt>
                <c:pt idx="580">
                  <c:v>3.8261810000000001</c:v>
                </c:pt>
                <c:pt idx="581">
                  <c:v>3.8282749999999997</c:v>
                </c:pt>
                <c:pt idx="582">
                  <c:v>3.828888999999998</c:v>
                </c:pt>
                <c:pt idx="583">
                  <c:v>3.8308909999999976</c:v>
                </c:pt>
                <c:pt idx="584">
                  <c:v>3.834108999999998</c:v>
                </c:pt>
                <c:pt idx="585">
                  <c:v>3.844802999999998</c:v>
                </c:pt>
                <c:pt idx="586">
                  <c:v>3.8683909999999999</c:v>
                </c:pt>
                <c:pt idx="587">
                  <c:v>3.8803130000000001</c:v>
                </c:pt>
                <c:pt idx="588">
                  <c:v>3.880462999999998</c:v>
                </c:pt>
                <c:pt idx="589">
                  <c:v>3.8932519999999977</c:v>
                </c:pt>
                <c:pt idx="590">
                  <c:v>3.9012499999999974</c:v>
                </c:pt>
                <c:pt idx="591">
                  <c:v>3.9039700000000002</c:v>
                </c:pt>
                <c:pt idx="592">
                  <c:v>4</c:v>
                </c:pt>
                <c:pt idx="593">
                  <c:v>4.1283909999999953</c:v>
                </c:pt>
                <c:pt idx="594">
                  <c:v>4.1316090000000045</c:v>
                </c:pt>
                <c:pt idx="595">
                  <c:v>4.1333219999999997</c:v>
                </c:pt>
                <c:pt idx="596">
                  <c:v>4.1335299999999995</c:v>
                </c:pt>
                <c:pt idx="597">
                  <c:v>4.1381129999999953</c:v>
                </c:pt>
                <c:pt idx="598">
                  <c:v>4.1400690000000004</c:v>
                </c:pt>
                <c:pt idx="599">
                  <c:v>4.1417590000000004</c:v>
                </c:pt>
                <c:pt idx="600">
                  <c:v>4.142939999999995</c:v>
                </c:pt>
                <c:pt idx="601">
                  <c:v>4.1435759999999959</c:v>
                </c:pt>
                <c:pt idx="602">
                  <c:v>4.1440739999999954</c:v>
                </c:pt>
                <c:pt idx="603">
                  <c:v>4.1478469999999952</c:v>
                </c:pt>
                <c:pt idx="604">
                  <c:v>4.1495600000000001</c:v>
                </c:pt>
                <c:pt idx="605">
                  <c:v>4.151886999999995</c:v>
                </c:pt>
                <c:pt idx="606">
                  <c:v>4.1536109999999953</c:v>
                </c:pt>
                <c:pt idx="607">
                  <c:v>4.1540049999999908</c:v>
                </c:pt>
                <c:pt idx="608">
                  <c:v>4.1551739999999953</c:v>
                </c:pt>
                <c:pt idx="609">
                  <c:v>4.265925999999995</c:v>
                </c:pt>
                <c:pt idx="610">
                  <c:v>4.295579</c:v>
                </c:pt>
                <c:pt idx="611">
                  <c:v>4.2983560000000001</c:v>
                </c:pt>
                <c:pt idx="612">
                  <c:v>4.3015739999999996</c:v>
                </c:pt>
                <c:pt idx="613">
                  <c:v>4.304305999999996</c:v>
                </c:pt>
                <c:pt idx="614">
                  <c:v>4.3044559999999938</c:v>
                </c:pt>
                <c:pt idx="615">
                  <c:v>4.307406999999996</c:v>
                </c:pt>
                <c:pt idx="616">
                  <c:v>4.315011999999995</c:v>
                </c:pt>
                <c:pt idx="617">
                  <c:v>4.3234719999999953</c:v>
                </c:pt>
                <c:pt idx="618">
                  <c:v>4.3251039999999952</c:v>
                </c:pt>
                <c:pt idx="619">
                  <c:v>4.328610999999996</c:v>
                </c:pt>
                <c:pt idx="620">
                  <c:v>4.3306370000000003</c:v>
                </c:pt>
                <c:pt idx="621">
                  <c:v>4.3312620000000059</c:v>
                </c:pt>
                <c:pt idx="622">
                  <c:v>4.3317480000000046</c:v>
                </c:pt>
                <c:pt idx="623">
                  <c:v>4.3323499999999999</c:v>
                </c:pt>
                <c:pt idx="624">
                  <c:v>4.3324069999999955</c:v>
                </c:pt>
                <c:pt idx="625">
                  <c:v>4.3336110000000003</c:v>
                </c:pt>
                <c:pt idx="626">
                  <c:v>4.3363769999999997</c:v>
                </c:pt>
                <c:pt idx="627">
                  <c:v>4.3498839999999985</c:v>
                </c:pt>
                <c:pt idx="628">
                  <c:v>4.3499539999999985</c:v>
                </c:pt>
                <c:pt idx="629">
                  <c:v>4.3516089999999998</c:v>
                </c:pt>
                <c:pt idx="630">
                  <c:v>4.3536000000000001</c:v>
                </c:pt>
                <c:pt idx="631">
                  <c:v>4.3560650000000001</c:v>
                </c:pt>
                <c:pt idx="632">
                  <c:v>4.3561339999999955</c:v>
                </c:pt>
                <c:pt idx="633">
                  <c:v>4.3584949999999951</c:v>
                </c:pt>
                <c:pt idx="634">
                  <c:v>4.3629749999999907</c:v>
                </c:pt>
                <c:pt idx="635">
                  <c:v>4.3781939999999997</c:v>
                </c:pt>
                <c:pt idx="636">
                  <c:v>4.3784609999999997</c:v>
                </c:pt>
                <c:pt idx="637">
                  <c:v>4.3788660000000004</c:v>
                </c:pt>
                <c:pt idx="638">
                  <c:v>4.379537</c:v>
                </c:pt>
                <c:pt idx="639">
                  <c:v>4.3807179999999954</c:v>
                </c:pt>
                <c:pt idx="640">
                  <c:v>4.3815629999999999</c:v>
                </c:pt>
                <c:pt idx="641">
                  <c:v>4.382002</c:v>
                </c:pt>
                <c:pt idx="642">
                  <c:v>4.38375</c:v>
                </c:pt>
                <c:pt idx="643">
                  <c:v>4.3842939999999997</c:v>
                </c:pt>
                <c:pt idx="644">
                  <c:v>4.3849879999999919</c:v>
                </c:pt>
                <c:pt idx="645">
                  <c:v>4.3891900000000001</c:v>
                </c:pt>
                <c:pt idx="646">
                  <c:v>4.3905209999999952</c:v>
                </c:pt>
                <c:pt idx="647">
                  <c:v>4.3930090000000002</c:v>
                </c:pt>
                <c:pt idx="648">
                  <c:v>4.395450999999996</c:v>
                </c:pt>
                <c:pt idx="649">
                  <c:v>4.3957290000000002</c:v>
                </c:pt>
                <c:pt idx="650">
                  <c:v>4.396434999999995</c:v>
                </c:pt>
                <c:pt idx="651">
                  <c:v>4.3977079999999953</c:v>
                </c:pt>
                <c:pt idx="652">
                  <c:v>4.3987959999999955</c:v>
                </c:pt>
                <c:pt idx="653">
                  <c:v>4.4008799999999999</c:v>
                </c:pt>
                <c:pt idx="654">
                  <c:v>4.402037</c:v>
                </c:pt>
                <c:pt idx="655">
                  <c:v>4.4029400000000001</c:v>
                </c:pt>
                <c:pt idx="656">
                  <c:v>4.4037620000000057</c:v>
                </c:pt>
                <c:pt idx="657">
                  <c:v>4.4045829999999953</c:v>
                </c:pt>
                <c:pt idx="658">
                  <c:v>4.4058679999999999</c:v>
                </c:pt>
                <c:pt idx="659">
                  <c:v>4.4070489999999998</c:v>
                </c:pt>
                <c:pt idx="660">
                  <c:v>4.4078939999999998</c:v>
                </c:pt>
                <c:pt idx="661">
                  <c:v>4.4087379999999996</c:v>
                </c:pt>
                <c:pt idx="662">
                  <c:v>4.4094910000000045</c:v>
                </c:pt>
                <c:pt idx="663">
                  <c:v>4.4103700000000003</c:v>
                </c:pt>
                <c:pt idx="664">
                  <c:v>4.4110420000000046</c:v>
                </c:pt>
                <c:pt idx="665">
                  <c:v>4.411505</c:v>
                </c:pt>
                <c:pt idx="666">
                  <c:v>4.4118170000000001</c:v>
                </c:pt>
                <c:pt idx="667">
                  <c:v>4.4120489999999997</c:v>
                </c:pt>
                <c:pt idx="668">
                  <c:v>4.4122450000000004</c:v>
                </c:pt>
                <c:pt idx="669">
                  <c:v>4.4124539999999985</c:v>
                </c:pt>
                <c:pt idx="670">
                  <c:v>4.412731</c:v>
                </c:pt>
                <c:pt idx="671">
                  <c:v>4.4133220000000044</c:v>
                </c:pt>
                <c:pt idx="672">
                  <c:v>4.4145249999999949</c:v>
                </c:pt>
                <c:pt idx="673">
                  <c:v>4.4153359999999955</c:v>
                </c:pt>
                <c:pt idx="674">
                  <c:v>4.4159949999999952</c:v>
                </c:pt>
                <c:pt idx="675">
                  <c:v>4.416817</c:v>
                </c:pt>
                <c:pt idx="676">
                  <c:v>4.4173260000000001</c:v>
                </c:pt>
                <c:pt idx="677">
                  <c:v>4.4177429999999998</c:v>
                </c:pt>
                <c:pt idx="678">
                  <c:v>4.4183329999999996</c:v>
                </c:pt>
                <c:pt idx="679">
                  <c:v>4.4189809999999952</c:v>
                </c:pt>
                <c:pt idx="680">
                  <c:v>4.4196410000000048</c:v>
                </c:pt>
                <c:pt idx="681">
                  <c:v>4.4210419999999999</c:v>
                </c:pt>
                <c:pt idx="682">
                  <c:v>4.4225119999999949</c:v>
                </c:pt>
                <c:pt idx="683">
                  <c:v>4.4235530000000001</c:v>
                </c:pt>
                <c:pt idx="684">
                  <c:v>4.4244909999999953</c:v>
                </c:pt>
                <c:pt idx="685">
                  <c:v>4.4251389999999953</c:v>
                </c:pt>
                <c:pt idx="686">
                  <c:v>4.4259839999999953</c:v>
                </c:pt>
                <c:pt idx="687">
                  <c:v>4.4268289999999997</c:v>
                </c:pt>
                <c:pt idx="688">
                  <c:v>4.427545999999996</c:v>
                </c:pt>
                <c:pt idx="689">
                  <c:v>4.4281829999999953</c:v>
                </c:pt>
                <c:pt idx="690">
                  <c:v>4.4289349999999938</c:v>
                </c:pt>
                <c:pt idx="691">
                  <c:v>4.4297920000000044</c:v>
                </c:pt>
                <c:pt idx="692">
                  <c:v>4.4311460000000045</c:v>
                </c:pt>
                <c:pt idx="693">
                  <c:v>4.4320139999999997</c:v>
                </c:pt>
                <c:pt idx="694">
                  <c:v>4.4326270000000045</c:v>
                </c:pt>
                <c:pt idx="695">
                  <c:v>4.4333450000000045</c:v>
                </c:pt>
                <c:pt idx="696">
                  <c:v>4.4345949999999954</c:v>
                </c:pt>
                <c:pt idx="697">
                  <c:v>4.4362849999999998</c:v>
                </c:pt>
                <c:pt idx="698">
                  <c:v>4.4375</c:v>
                </c:pt>
                <c:pt idx="699">
                  <c:v>4.4390280000000057</c:v>
                </c:pt>
                <c:pt idx="700">
                  <c:v>4.4422920000000046</c:v>
                </c:pt>
                <c:pt idx="701">
                  <c:v>4.4493060000000044</c:v>
                </c:pt>
                <c:pt idx="702">
                  <c:v>4.4519909999999996</c:v>
                </c:pt>
                <c:pt idx="703">
                  <c:v>4.454906999999996</c:v>
                </c:pt>
                <c:pt idx="704">
                  <c:v>4.4583909999999998</c:v>
                </c:pt>
                <c:pt idx="705">
                  <c:v>4.5212269999999997</c:v>
                </c:pt>
                <c:pt idx="706">
                  <c:v>4.5217939999999999</c:v>
                </c:pt>
                <c:pt idx="707">
                  <c:v>4.522049</c:v>
                </c:pt>
                <c:pt idx="708">
                  <c:v>4.5223499999999985</c:v>
                </c:pt>
                <c:pt idx="709">
                  <c:v>4.5231599999999954</c:v>
                </c:pt>
                <c:pt idx="710">
                  <c:v>4.5244209999999949</c:v>
                </c:pt>
                <c:pt idx="711">
                  <c:v>4.5246059999999959</c:v>
                </c:pt>
                <c:pt idx="712">
                  <c:v>4.5249069999999918</c:v>
                </c:pt>
                <c:pt idx="713">
                  <c:v>4.5256369999999952</c:v>
                </c:pt>
                <c:pt idx="714">
                  <c:v>4.5282749999999954</c:v>
                </c:pt>
                <c:pt idx="715">
                  <c:v>4.5610999999999997</c:v>
                </c:pt>
                <c:pt idx="716">
                  <c:v>4.5682179999999954</c:v>
                </c:pt>
                <c:pt idx="717">
                  <c:v>4.5956710000000003</c:v>
                </c:pt>
                <c:pt idx="718">
                  <c:v>4.5958329999999954</c:v>
                </c:pt>
                <c:pt idx="719">
                  <c:v>4.5959029999999954</c:v>
                </c:pt>
                <c:pt idx="720">
                  <c:v>4.5959490000000001</c:v>
                </c:pt>
                <c:pt idx="721">
                  <c:v>4.596088</c:v>
                </c:pt>
                <c:pt idx="722">
                  <c:v>4.5962040000000002</c:v>
                </c:pt>
                <c:pt idx="723">
                  <c:v>4.5963190000000003</c:v>
                </c:pt>
                <c:pt idx="724">
                  <c:v>4.5964349999999952</c:v>
                </c:pt>
                <c:pt idx="725">
                  <c:v>4.596585999999995</c:v>
                </c:pt>
                <c:pt idx="726">
                  <c:v>4.5967710000000004</c:v>
                </c:pt>
                <c:pt idx="727">
                  <c:v>4.5969439999999997</c:v>
                </c:pt>
                <c:pt idx="728">
                  <c:v>4.5970719999999954</c:v>
                </c:pt>
                <c:pt idx="729">
                  <c:v>4.5972109999999953</c:v>
                </c:pt>
                <c:pt idx="730">
                  <c:v>4.5973730000000002</c:v>
                </c:pt>
                <c:pt idx="731">
                  <c:v>4.5975349999999908</c:v>
                </c:pt>
                <c:pt idx="732">
                  <c:v>4.5977079999999955</c:v>
                </c:pt>
                <c:pt idx="733">
                  <c:v>4.5979169999999918</c:v>
                </c:pt>
                <c:pt idx="734">
                  <c:v>4.5982289999999999</c:v>
                </c:pt>
                <c:pt idx="735">
                  <c:v>4.5985649999999954</c:v>
                </c:pt>
                <c:pt idx="736">
                  <c:v>4.5989349999999938</c:v>
                </c:pt>
                <c:pt idx="737">
                  <c:v>4.6013659999999996</c:v>
                </c:pt>
                <c:pt idx="738">
                  <c:v>4.6019559999999959</c:v>
                </c:pt>
                <c:pt idx="739">
                  <c:v>4.6023839999999954</c:v>
                </c:pt>
                <c:pt idx="740">
                  <c:v>4.6025809999999918</c:v>
                </c:pt>
                <c:pt idx="741">
                  <c:v>4.6027199999999953</c:v>
                </c:pt>
                <c:pt idx="742">
                  <c:v>4.6029279999999959</c:v>
                </c:pt>
                <c:pt idx="743">
                  <c:v>4.6032060000000001</c:v>
                </c:pt>
                <c:pt idx="744">
                  <c:v>4.6034030000000001</c:v>
                </c:pt>
                <c:pt idx="745">
                  <c:v>4.603542</c:v>
                </c:pt>
                <c:pt idx="746">
                  <c:v>4.6036570000000001</c:v>
                </c:pt>
                <c:pt idx="747">
                  <c:v>4.603796</c:v>
                </c:pt>
                <c:pt idx="748">
                  <c:v>4.6042709999999953</c:v>
                </c:pt>
                <c:pt idx="749">
                  <c:v>4.6050230000000001</c:v>
                </c:pt>
                <c:pt idx="750">
                  <c:v>4.605589999999995</c:v>
                </c:pt>
                <c:pt idx="751">
                  <c:v>4.6733560000000001</c:v>
                </c:pt>
                <c:pt idx="752">
                  <c:v>4.6785420000000002</c:v>
                </c:pt>
                <c:pt idx="753">
                  <c:v>4.6831129999999952</c:v>
                </c:pt>
                <c:pt idx="754">
                  <c:v>4.6849309999999909</c:v>
                </c:pt>
                <c:pt idx="755">
                  <c:v>4.6874539999999953</c:v>
                </c:pt>
                <c:pt idx="756">
                  <c:v>4.6903939999999995</c:v>
                </c:pt>
                <c:pt idx="757">
                  <c:v>4.6905439999999965</c:v>
                </c:pt>
                <c:pt idx="758">
                  <c:v>4.6921879999999918</c:v>
                </c:pt>
                <c:pt idx="759">
                  <c:v>4.6945249999999907</c:v>
                </c:pt>
                <c:pt idx="760">
                  <c:v>4.7073499999999999</c:v>
                </c:pt>
                <c:pt idx="761">
                  <c:v>4.7076390000000004</c:v>
                </c:pt>
                <c:pt idx="762">
                  <c:v>4.7110880000000002</c:v>
                </c:pt>
                <c:pt idx="763">
                  <c:v>4.7157989999999996</c:v>
                </c:pt>
                <c:pt idx="764">
                  <c:v>4.7174420000000001</c:v>
                </c:pt>
                <c:pt idx="765">
                  <c:v>4.7183219999999997</c:v>
                </c:pt>
                <c:pt idx="766">
                  <c:v>4.7185069999999953</c:v>
                </c:pt>
                <c:pt idx="767">
                  <c:v>4.7199770000000001</c:v>
                </c:pt>
                <c:pt idx="768">
                  <c:v>4.7223610000000003</c:v>
                </c:pt>
                <c:pt idx="769">
                  <c:v>4.7249189999999919</c:v>
                </c:pt>
                <c:pt idx="770">
                  <c:v>4.7261339999999965</c:v>
                </c:pt>
                <c:pt idx="771">
                  <c:v>4.7288309999999951</c:v>
                </c:pt>
                <c:pt idx="772">
                  <c:v>4.7298730000000004</c:v>
                </c:pt>
                <c:pt idx="773">
                  <c:v>4.7306130000000044</c:v>
                </c:pt>
                <c:pt idx="774">
                  <c:v>4.7317130000000045</c:v>
                </c:pt>
                <c:pt idx="775">
                  <c:v>4.7350459999999996</c:v>
                </c:pt>
                <c:pt idx="776">
                  <c:v>4.7396530000000059</c:v>
                </c:pt>
                <c:pt idx="777">
                  <c:v>4.7416780000000047</c:v>
                </c:pt>
                <c:pt idx="778">
                  <c:v>4.7490509999999997</c:v>
                </c:pt>
                <c:pt idx="779">
                  <c:v>4.7496300000000033</c:v>
                </c:pt>
                <c:pt idx="780">
                  <c:v>4.7499770000000003</c:v>
                </c:pt>
                <c:pt idx="781">
                  <c:v>4.750394</c:v>
                </c:pt>
                <c:pt idx="782">
                  <c:v>4.7508559999999953</c:v>
                </c:pt>
                <c:pt idx="783">
                  <c:v>4.752175999999996</c:v>
                </c:pt>
                <c:pt idx="784">
                  <c:v>4.7524769999999954</c:v>
                </c:pt>
                <c:pt idx="785">
                  <c:v>4.7526970000000004</c:v>
                </c:pt>
                <c:pt idx="786">
                  <c:v>4.7530210000000004</c:v>
                </c:pt>
                <c:pt idx="787">
                  <c:v>4.7533219999999998</c:v>
                </c:pt>
                <c:pt idx="788">
                  <c:v>4.7537039999999999</c:v>
                </c:pt>
                <c:pt idx="789">
                  <c:v>4.7541779999999951</c:v>
                </c:pt>
                <c:pt idx="790">
                  <c:v>4.7553590000000003</c:v>
                </c:pt>
                <c:pt idx="791">
                  <c:v>4.7572690000000044</c:v>
                </c:pt>
                <c:pt idx="792">
                  <c:v>4.7598029999999998</c:v>
                </c:pt>
                <c:pt idx="793">
                  <c:v>4.7601739999999975</c:v>
                </c:pt>
                <c:pt idx="794">
                  <c:v>4.7608449999999953</c:v>
                </c:pt>
                <c:pt idx="795">
                  <c:v>4.7619790000000002</c:v>
                </c:pt>
                <c:pt idx="796">
                  <c:v>4.7622339999999985</c:v>
                </c:pt>
                <c:pt idx="797">
                  <c:v>4.7624879999999949</c:v>
                </c:pt>
                <c:pt idx="798">
                  <c:v>4.7630790000000003</c:v>
                </c:pt>
                <c:pt idx="799">
                  <c:v>4.7632750000000001</c:v>
                </c:pt>
                <c:pt idx="800">
                  <c:v>4.7635420000000002</c:v>
                </c:pt>
                <c:pt idx="801">
                  <c:v>4.7641669999999952</c:v>
                </c:pt>
                <c:pt idx="802">
                  <c:v>4.7663770000000003</c:v>
                </c:pt>
                <c:pt idx="803">
                  <c:v>4.7681829999999952</c:v>
                </c:pt>
                <c:pt idx="804">
                  <c:v>4.7696059999999996</c:v>
                </c:pt>
                <c:pt idx="805">
                  <c:v>4.7704750000000002</c:v>
                </c:pt>
                <c:pt idx="806">
                  <c:v>4.7713660000000058</c:v>
                </c:pt>
                <c:pt idx="807">
                  <c:v>4.7723380000000004</c:v>
                </c:pt>
                <c:pt idx="808">
                  <c:v>4.7729509999999955</c:v>
                </c:pt>
                <c:pt idx="809">
                  <c:v>4.7735420000000044</c:v>
                </c:pt>
                <c:pt idx="810">
                  <c:v>4.774375</c:v>
                </c:pt>
                <c:pt idx="811">
                  <c:v>4.7750690000000047</c:v>
                </c:pt>
                <c:pt idx="812">
                  <c:v>4.7756249999999998</c:v>
                </c:pt>
                <c:pt idx="813">
                  <c:v>4.7762620000000089</c:v>
                </c:pt>
                <c:pt idx="814">
                  <c:v>4.7770139999999985</c:v>
                </c:pt>
                <c:pt idx="815">
                  <c:v>4.7770720000000004</c:v>
                </c:pt>
                <c:pt idx="816">
                  <c:v>4.7778010000000002</c:v>
                </c:pt>
                <c:pt idx="817">
                  <c:v>4.7785419999999998</c:v>
                </c:pt>
                <c:pt idx="818">
                  <c:v>4.7794680000000058</c:v>
                </c:pt>
                <c:pt idx="819">
                  <c:v>4.7803820000000004</c:v>
                </c:pt>
                <c:pt idx="820">
                  <c:v>4.7812150000000004</c:v>
                </c:pt>
                <c:pt idx="821">
                  <c:v>4.7820830000000001</c:v>
                </c:pt>
                <c:pt idx="822">
                  <c:v>4.7828010000000001</c:v>
                </c:pt>
                <c:pt idx="823">
                  <c:v>4.7834950000000003</c:v>
                </c:pt>
                <c:pt idx="824">
                  <c:v>4.7843520000000002</c:v>
                </c:pt>
                <c:pt idx="825">
                  <c:v>4.7855670000000003</c:v>
                </c:pt>
                <c:pt idx="826">
                  <c:v>4.787083</c:v>
                </c:pt>
                <c:pt idx="827">
                  <c:v>4.7882640000000034</c:v>
                </c:pt>
                <c:pt idx="828">
                  <c:v>4.7896179999999999</c:v>
                </c:pt>
                <c:pt idx="829">
                  <c:v>4.7910069999999996</c:v>
                </c:pt>
                <c:pt idx="830">
                  <c:v>4.7925809999999949</c:v>
                </c:pt>
                <c:pt idx="831">
                  <c:v>4.7946759999999955</c:v>
                </c:pt>
                <c:pt idx="832">
                  <c:v>4.7969910000000002</c:v>
                </c:pt>
                <c:pt idx="833">
                  <c:v>4.8000930000000004</c:v>
                </c:pt>
                <c:pt idx="834">
                  <c:v>4.804468</c:v>
                </c:pt>
                <c:pt idx="835">
                  <c:v>4.8137270000000001</c:v>
                </c:pt>
                <c:pt idx="836">
                  <c:v>4.8203359999999948</c:v>
                </c:pt>
                <c:pt idx="837">
                  <c:v>4.8204859999999918</c:v>
                </c:pt>
                <c:pt idx="838">
                  <c:v>4.8209719999999949</c:v>
                </c:pt>
                <c:pt idx="839">
                  <c:v>4.8223379999999949</c:v>
                </c:pt>
                <c:pt idx="840">
                  <c:v>4.8232059999999954</c:v>
                </c:pt>
                <c:pt idx="841">
                  <c:v>4.823494999999995</c:v>
                </c:pt>
                <c:pt idx="842">
                  <c:v>4.8236230000000004</c:v>
                </c:pt>
                <c:pt idx="843">
                  <c:v>4.823876999999996</c:v>
                </c:pt>
                <c:pt idx="844">
                  <c:v>4.824270999999996</c:v>
                </c:pt>
                <c:pt idx="845">
                  <c:v>4.8248729999999949</c:v>
                </c:pt>
                <c:pt idx="846">
                  <c:v>4.8259949999999918</c:v>
                </c:pt>
                <c:pt idx="847">
                  <c:v>4.8268399999999954</c:v>
                </c:pt>
                <c:pt idx="848">
                  <c:v>4.8276389999999951</c:v>
                </c:pt>
                <c:pt idx="849">
                  <c:v>4.8283680000000002</c:v>
                </c:pt>
                <c:pt idx="850">
                  <c:v>4.8291549999999939</c:v>
                </c:pt>
                <c:pt idx="851">
                  <c:v>4.8394329999999997</c:v>
                </c:pt>
                <c:pt idx="852">
                  <c:v>4.8428359999999948</c:v>
                </c:pt>
                <c:pt idx="853">
                  <c:v>4.8442590000000001</c:v>
                </c:pt>
                <c:pt idx="854">
                  <c:v>4.8443169999999949</c:v>
                </c:pt>
                <c:pt idx="855">
                  <c:v>4.8452549999999954</c:v>
                </c:pt>
                <c:pt idx="856">
                  <c:v>4.8463659999999997</c:v>
                </c:pt>
                <c:pt idx="857">
                  <c:v>4.8479399999999959</c:v>
                </c:pt>
                <c:pt idx="858">
                  <c:v>4.8501969999999952</c:v>
                </c:pt>
                <c:pt idx="859">
                  <c:v>4.8726849999999953</c:v>
                </c:pt>
                <c:pt idx="860">
                  <c:v>4.8779630000000003</c:v>
                </c:pt>
                <c:pt idx="861">
                  <c:v>4.8788999999999998</c:v>
                </c:pt>
                <c:pt idx="862">
                  <c:v>4.8798380000000003</c:v>
                </c:pt>
                <c:pt idx="863">
                  <c:v>4.8812150000000001</c:v>
                </c:pt>
                <c:pt idx="864">
                  <c:v>4.8813190000000004</c:v>
                </c:pt>
                <c:pt idx="865">
                  <c:v>4.9155559999999952</c:v>
                </c:pt>
                <c:pt idx="866">
                  <c:v>4.9178239999999995</c:v>
                </c:pt>
                <c:pt idx="867">
                  <c:v>5</c:v>
                </c:pt>
                <c:pt idx="868">
                  <c:v>5.0008220000000003</c:v>
                </c:pt>
                <c:pt idx="869">
                  <c:v>5.0370249999999954</c:v>
                </c:pt>
                <c:pt idx="870">
                  <c:v>5.0390160000000002</c:v>
                </c:pt>
                <c:pt idx="871">
                  <c:v>5.0402659999999999</c:v>
                </c:pt>
                <c:pt idx="872">
                  <c:v>5.0421869999999949</c:v>
                </c:pt>
                <c:pt idx="873">
                  <c:v>5.0450689999999998</c:v>
                </c:pt>
                <c:pt idx="874">
                  <c:v>5.0464349999999953</c:v>
                </c:pt>
                <c:pt idx="875">
                  <c:v>5.0491780000000004</c:v>
                </c:pt>
                <c:pt idx="876">
                  <c:v>5.0495369999999955</c:v>
                </c:pt>
                <c:pt idx="877">
                  <c:v>5.0498839999999996</c:v>
                </c:pt>
                <c:pt idx="878">
                  <c:v>5.0504280000000001</c:v>
                </c:pt>
                <c:pt idx="879">
                  <c:v>5.052754999999995</c:v>
                </c:pt>
                <c:pt idx="880">
                  <c:v>5.0529979999999952</c:v>
                </c:pt>
                <c:pt idx="881">
                  <c:v>5.0903359999999953</c:v>
                </c:pt>
                <c:pt idx="882">
                  <c:v>5.1008449999999952</c:v>
                </c:pt>
                <c:pt idx="883">
                  <c:v>5.1128359999999908</c:v>
                </c:pt>
                <c:pt idx="884">
                  <c:v>5.1165620000000001</c:v>
                </c:pt>
                <c:pt idx="885">
                  <c:v>5.1181019999999959</c:v>
                </c:pt>
                <c:pt idx="886">
                  <c:v>5.1191899999999952</c:v>
                </c:pt>
                <c:pt idx="887">
                  <c:v>5.1202889999999952</c:v>
                </c:pt>
                <c:pt idx="888">
                  <c:v>5.1206019999999954</c:v>
                </c:pt>
                <c:pt idx="889">
                  <c:v>5.1213430000000004</c:v>
                </c:pt>
                <c:pt idx="890">
                  <c:v>5.1220949999999918</c:v>
                </c:pt>
                <c:pt idx="891">
                  <c:v>5.1238539999999952</c:v>
                </c:pt>
                <c:pt idx="892">
                  <c:v>5.1256599999999954</c:v>
                </c:pt>
                <c:pt idx="893">
                  <c:v>5.1292590000000002</c:v>
                </c:pt>
                <c:pt idx="894">
                  <c:v>5.133877</c:v>
                </c:pt>
                <c:pt idx="895">
                  <c:v>5.3237849999999938</c:v>
                </c:pt>
                <c:pt idx="896">
                  <c:v>5.8183799999999986</c:v>
                </c:pt>
                <c:pt idx="897">
                  <c:v>5.8199539999999965</c:v>
                </c:pt>
                <c:pt idx="898">
                  <c:v>5.8216549999999954</c:v>
                </c:pt>
                <c:pt idx="899">
                  <c:v>5.823355999999996</c:v>
                </c:pt>
                <c:pt idx="900">
                  <c:v>5.8250809999999937</c:v>
                </c:pt>
                <c:pt idx="901">
                  <c:v>5.8267249999999953</c:v>
                </c:pt>
                <c:pt idx="902">
                  <c:v>5.8279859999999886</c:v>
                </c:pt>
                <c:pt idx="903">
                  <c:v>5.8292130000000002</c:v>
                </c:pt>
                <c:pt idx="904">
                  <c:v>5.8306129999999996</c:v>
                </c:pt>
                <c:pt idx="905">
                  <c:v>5.8317009999999998</c:v>
                </c:pt>
                <c:pt idx="906">
                  <c:v>5.8328129999999954</c:v>
                </c:pt>
                <c:pt idx="907">
                  <c:v>5.8338080000000003</c:v>
                </c:pt>
                <c:pt idx="908">
                  <c:v>5.835034999999996</c:v>
                </c:pt>
                <c:pt idx="909">
                  <c:v>5.8370490000000004</c:v>
                </c:pt>
                <c:pt idx="910">
                  <c:v>5.8389699999999998</c:v>
                </c:pt>
                <c:pt idx="911">
                  <c:v>5.840416999999996</c:v>
                </c:pt>
                <c:pt idx="912">
                  <c:v>5.8417820000000003</c:v>
                </c:pt>
                <c:pt idx="913">
                  <c:v>5.8419099999999995</c:v>
                </c:pt>
                <c:pt idx="914">
                  <c:v>5.8428939999999985</c:v>
                </c:pt>
                <c:pt idx="915">
                  <c:v>5.8450119999999952</c:v>
                </c:pt>
                <c:pt idx="916">
                  <c:v>5.8480210000000001</c:v>
                </c:pt>
                <c:pt idx="917">
                  <c:v>5.8594559999999953</c:v>
                </c:pt>
                <c:pt idx="918">
                  <c:v>6</c:v>
                </c:pt>
                <c:pt idx="919">
                  <c:v>6.0014120000000002</c:v>
                </c:pt>
                <c:pt idx="920">
                  <c:v>6.0048839999999952</c:v>
                </c:pt>
                <c:pt idx="921">
                  <c:v>6.0067709999999996</c:v>
                </c:pt>
                <c:pt idx="922">
                  <c:v>6.0082990000000045</c:v>
                </c:pt>
                <c:pt idx="923">
                  <c:v>6.0095369999999955</c:v>
                </c:pt>
                <c:pt idx="924">
                  <c:v>6.0107989999999996</c:v>
                </c:pt>
                <c:pt idx="925">
                  <c:v>6.0122450000000001</c:v>
                </c:pt>
                <c:pt idx="926">
                  <c:v>6.0136570000000003</c:v>
                </c:pt>
                <c:pt idx="927">
                  <c:v>6.016991</c:v>
                </c:pt>
                <c:pt idx="928">
                  <c:v>6.0170490000000001</c:v>
                </c:pt>
                <c:pt idx="929">
                  <c:v>6.0179169999999909</c:v>
                </c:pt>
                <c:pt idx="930">
                  <c:v>6.0194210000000004</c:v>
                </c:pt>
                <c:pt idx="931">
                  <c:v>6.0227779999999953</c:v>
                </c:pt>
                <c:pt idx="932">
                  <c:v>6.0251039999999954</c:v>
                </c:pt>
                <c:pt idx="933">
                  <c:v>6.0267939999999998</c:v>
                </c:pt>
                <c:pt idx="934">
                  <c:v>6.0275579999999938</c:v>
                </c:pt>
                <c:pt idx="935">
                  <c:v>6.0282869999999953</c:v>
                </c:pt>
                <c:pt idx="936">
                  <c:v>6.0291779999999955</c:v>
                </c:pt>
                <c:pt idx="937">
                  <c:v>6.0306829999999998</c:v>
                </c:pt>
                <c:pt idx="938">
                  <c:v>6.0325579999999954</c:v>
                </c:pt>
                <c:pt idx="939">
                  <c:v>6.0341089999999955</c:v>
                </c:pt>
                <c:pt idx="940">
                  <c:v>6.0414000000000003</c:v>
                </c:pt>
                <c:pt idx="941">
                  <c:v>6.0482519999999997</c:v>
                </c:pt>
                <c:pt idx="942">
                  <c:v>6.049919</c:v>
                </c:pt>
                <c:pt idx="943">
                  <c:v>6.0605209999999952</c:v>
                </c:pt>
                <c:pt idx="944">
                  <c:v>6.0608219999999955</c:v>
                </c:pt>
                <c:pt idx="945">
                  <c:v>6.0683910000000001</c:v>
                </c:pt>
                <c:pt idx="946">
                  <c:v>6.0696409999999998</c:v>
                </c:pt>
                <c:pt idx="947">
                  <c:v>6.0705669999999996</c:v>
                </c:pt>
                <c:pt idx="948">
                  <c:v>6.0706600000000046</c:v>
                </c:pt>
                <c:pt idx="949">
                  <c:v>6.0712960000000047</c:v>
                </c:pt>
                <c:pt idx="950">
                  <c:v>6.0722110000000002</c:v>
                </c:pt>
                <c:pt idx="951">
                  <c:v>6.0728939999999998</c:v>
                </c:pt>
                <c:pt idx="952">
                  <c:v>6.0736230000000058</c:v>
                </c:pt>
                <c:pt idx="953">
                  <c:v>6.0747450000000001</c:v>
                </c:pt>
                <c:pt idx="954">
                  <c:v>6.0755439999999998</c:v>
                </c:pt>
                <c:pt idx="955">
                  <c:v>6.0761570000000003</c:v>
                </c:pt>
                <c:pt idx="956">
                  <c:v>6.0766900000000046</c:v>
                </c:pt>
                <c:pt idx="957">
                  <c:v>6.0771879999999951</c:v>
                </c:pt>
                <c:pt idx="958">
                  <c:v>6.0776969999999997</c:v>
                </c:pt>
                <c:pt idx="959">
                  <c:v>6.078125</c:v>
                </c:pt>
                <c:pt idx="960">
                  <c:v>6.0785999999999998</c:v>
                </c:pt>
                <c:pt idx="961">
                  <c:v>6.0792940000000044</c:v>
                </c:pt>
                <c:pt idx="962">
                  <c:v>6.08</c:v>
                </c:pt>
                <c:pt idx="963">
                  <c:v>6.0804169999999953</c:v>
                </c:pt>
                <c:pt idx="964">
                  <c:v>6.0807060000000002</c:v>
                </c:pt>
                <c:pt idx="965">
                  <c:v>6.0808679999999997</c:v>
                </c:pt>
                <c:pt idx="966">
                  <c:v>6.0810649999999997</c:v>
                </c:pt>
                <c:pt idx="967">
                  <c:v>6.0812270000000046</c:v>
                </c:pt>
                <c:pt idx="968">
                  <c:v>6.0814469999999998</c:v>
                </c:pt>
                <c:pt idx="969">
                  <c:v>6.0817249999999996</c:v>
                </c:pt>
                <c:pt idx="970">
                  <c:v>6.0820600000000002</c:v>
                </c:pt>
                <c:pt idx="971">
                  <c:v>6.0824539999999985</c:v>
                </c:pt>
                <c:pt idx="972">
                  <c:v>6.0829169999999948</c:v>
                </c:pt>
                <c:pt idx="973">
                  <c:v>6.0834029999999997</c:v>
                </c:pt>
                <c:pt idx="974">
                  <c:v>6.0840509999999952</c:v>
                </c:pt>
                <c:pt idx="975">
                  <c:v>6.0846410000000004</c:v>
                </c:pt>
                <c:pt idx="976">
                  <c:v>6.0849879999999938</c:v>
                </c:pt>
                <c:pt idx="977">
                  <c:v>6.0853590000000004</c:v>
                </c:pt>
                <c:pt idx="978">
                  <c:v>6.0856599999999998</c:v>
                </c:pt>
                <c:pt idx="979">
                  <c:v>6.0862620000000058</c:v>
                </c:pt>
                <c:pt idx="980">
                  <c:v>6.0871179999999949</c:v>
                </c:pt>
                <c:pt idx="981">
                  <c:v>6.0878819999999951</c:v>
                </c:pt>
                <c:pt idx="982">
                  <c:v>6.0884489999999998</c:v>
                </c:pt>
                <c:pt idx="983">
                  <c:v>6.0889470000000001</c:v>
                </c:pt>
                <c:pt idx="984">
                  <c:v>6.0896059999999999</c:v>
                </c:pt>
                <c:pt idx="985">
                  <c:v>6.0902659999999997</c:v>
                </c:pt>
                <c:pt idx="986">
                  <c:v>6.0907410000000004</c:v>
                </c:pt>
                <c:pt idx="987">
                  <c:v>6.091215</c:v>
                </c:pt>
                <c:pt idx="988">
                  <c:v>6.0918400000000004</c:v>
                </c:pt>
                <c:pt idx="989">
                  <c:v>6.0927549999999959</c:v>
                </c:pt>
                <c:pt idx="990">
                  <c:v>6.0941549999999909</c:v>
                </c:pt>
                <c:pt idx="991">
                  <c:v>6.0954629999999996</c:v>
                </c:pt>
                <c:pt idx="992">
                  <c:v>6.0964</c:v>
                </c:pt>
                <c:pt idx="993">
                  <c:v>6.0971529999999952</c:v>
                </c:pt>
                <c:pt idx="994">
                  <c:v>6.0980319999999955</c:v>
                </c:pt>
                <c:pt idx="995">
                  <c:v>6.0990739999999999</c:v>
                </c:pt>
                <c:pt idx="996">
                  <c:v>6.1001499999999975</c:v>
                </c:pt>
                <c:pt idx="997">
                  <c:v>6.1027079999999954</c:v>
                </c:pt>
                <c:pt idx="998">
                  <c:v>6.2522339999999996</c:v>
                </c:pt>
                <c:pt idx="999">
                  <c:v>6.2654749999999959</c:v>
                </c:pt>
                <c:pt idx="1000">
                  <c:v>6.267082999999996</c:v>
                </c:pt>
                <c:pt idx="1001">
                  <c:v>6.2783800000000003</c:v>
                </c:pt>
                <c:pt idx="1002">
                  <c:v>6.2788659999999998</c:v>
                </c:pt>
                <c:pt idx="1003">
                  <c:v>6.2801159999999951</c:v>
                </c:pt>
                <c:pt idx="1004">
                  <c:v>6.3738429999999999</c:v>
                </c:pt>
                <c:pt idx="1005">
                  <c:v>6.4263430000000046</c:v>
                </c:pt>
                <c:pt idx="1006">
                  <c:v>6.4297570000000004</c:v>
                </c:pt>
                <c:pt idx="1007">
                  <c:v>6.5271529999999949</c:v>
                </c:pt>
                <c:pt idx="1008">
                  <c:v>6.7911460000000003</c:v>
                </c:pt>
                <c:pt idx="1009">
                  <c:v>6.792338</c:v>
                </c:pt>
                <c:pt idx="1010">
                  <c:v>6.7930440000000001</c:v>
                </c:pt>
                <c:pt idx="1011">
                  <c:v>6.7934369999999955</c:v>
                </c:pt>
                <c:pt idx="1012">
                  <c:v>6.7939930000000004</c:v>
                </c:pt>
                <c:pt idx="1013">
                  <c:v>6.7948029999999955</c:v>
                </c:pt>
                <c:pt idx="1014">
                  <c:v>6.7954980000000003</c:v>
                </c:pt>
                <c:pt idx="1015">
                  <c:v>6.795903</c:v>
                </c:pt>
                <c:pt idx="1016">
                  <c:v>6.7962270000000045</c:v>
                </c:pt>
                <c:pt idx="1017">
                  <c:v>6.7966319999999998</c:v>
                </c:pt>
                <c:pt idx="1018">
                  <c:v>6.797326</c:v>
                </c:pt>
                <c:pt idx="1019">
                  <c:v>6.7998609999999999</c:v>
                </c:pt>
                <c:pt idx="1020">
                  <c:v>6.8470719999999954</c:v>
                </c:pt>
                <c:pt idx="1021">
                  <c:v>6.8488999999999995</c:v>
                </c:pt>
                <c:pt idx="1022">
                  <c:v>6.8507990000000003</c:v>
                </c:pt>
                <c:pt idx="1023">
                  <c:v>6.8908799999999975</c:v>
                </c:pt>
                <c:pt idx="1024">
                  <c:v>6.891955999999996</c:v>
                </c:pt>
                <c:pt idx="1025">
                  <c:v>6.892024999999995</c:v>
                </c:pt>
                <c:pt idx="1026">
                  <c:v>6.8928589999999952</c:v>
                </c:pt>
                <c:pt idx="1027">
                  <c:v>6.8934949999999953</c:v>
                </c:pt>
                <c:pt idx="1028">
                  <c:v>6.8938889999999953</c:v>
                </c:pt>
                <c:pt idx="1029">
                  <c:v>6.8943289999999955</c:v>
                </c:pt>
                <c:pt idx="1030">
                  <c:v>6.8946299999999985</c:v>
                </c:pt>
                <c:pt idx="1031">
                  <c:v>6.8948259999999948</c:v>
                </c:pt>
                <c:pt idx="1032">
                  <c:v>6.8949999999999951</c:v>
                </c:pt>
                <c:pt idx="1033">
                  <c:v>6.895162</c:v>
                </c:pt>
                <c:pt idx="1034">
                  <c:v>6.8953359999999959</c:v>
                </c:pt>
                <c:pt idx="1035">
                  <c:v>6.8955439999999975</c:v>
                </c:pt>
                <c:pt idx="1036">
                  <c:v>6.8957639999999998</c:v>
                </c:pt>
                <c:pt idx="1037">
                  <c:v>6.8960189999999955</c:v>
                </c:pt>
                <c:pt idx="1038">
                  <c:v>6.8962729999999999</c:v>
                </c:pt>
                <c:pt idx="1039">
                  <c:v>6.8964809999999952</c:v>
                </c:pt>
                <c:pt idx="1040">
                  <c:v>6.8967359999999953</c:v>
                </c:pt>
                <c:pt idx="1041">
                  <c:v>6.8970139999999951</c:v>
                </c:pt>
                <c:pt idx="1042">
                  <c:v>6.8972799999999985</c:v>
                </c:pt>
                <c:pt idx="1043">
                  <c:v>6.8975809999999909</c:v>
                </c:pt>
                <c:pt idx="1044">
                  <c:v>6.8981019999999953</c:v>
                </c:pt>
                <c:pt idx="1045">
                  <c:v>6.8995949999999953</c:v>
                </c:pt>
                <c:pt idx="1046">
                  <c:v>6.9897220000000058</c:v>
                </c:pt>
                <c:pt idx="1047">
                  <c:v>6.9969210000000004</c:v>
                </c:pt>
                <c:pt idx="1048">
                  <c:v>6.9990389999999998</c:v>
                </c:pt>
                <c:pt idx="1049">
                  <c:v>7</c:v>
                </c:pt>
              </c:numCache>
            </c:numRef>
          </c:xVal>
          <c:yVal>
            <c:numRef>
              <c:f>gauge101calcs!$B:$B</c:f>
              <c:numCache>
                <c:formatCode>0.00E+00</c:formatCode>
                <c:ptCount val="1048576"/>
                <c:pt idx="0">
                  <c:v>0.19101770000000021</c:v>
                </c:pt>
                <c:pt idx="1">
                  <c:v>0.38262890000000055</c:v>
                </c:pt>
                <c:pt idx="2">
                  <c:v>0.57460999999999995</c:v>
                </c:pt>
                <c:pt idx="3">
                  <c:v>0.76924570000000081</c:v>
                </c:pt>
                <c:pt idx="4">
                  <c:v>0.96063500000000068</c:v>
                </c:pt>
                <c:pt idx="5">
                  <c:v>1.15164</c:v>
                </c:pt>
                <c:pt idx="6">
                  <c:v>1.34266</c:v>
                </c:pt>
                <c:pt idx="7">
                  <c:v>1.540397</c:v>
                </c:pt>
                <c:pt idx="8">
                  <c:v>1.7400609999999999</c:v>
                </c:pt>
                <c:pt idx="9">
                  <c:v>1.9413180000000001</c:v>
                </c:pt>
                <c:pt idx="10">
                  <c:v>2.1435270000000028</c:v>
                </c:pt>
                <c:pt idx="11">
                  <c:v>2.3452489999999964</c:v>
                </c:pt>
                <c:pt idx="12">
                  <c:v>2.5469710000000001</c:v>
                </c:pt>
                <c:pt idx="13">
                  <c:v>2.7486920000000001</c:v>
                </c:pt>
                <c:pt idx="14">
                  <c:v>2.9514019999999976</c:v>
                </c:pt>
                <c:pt idx="15">
                  <c:v>3.1531240000000023</c:v>
                </c:pt>
                <c:pt idx="16">
                  <c:v>3.3567719999999976</c:v>
                </c:pt>
                <c:pt idx="17">
                  <c:v>3.560419</c:v>
                </c:pt>
                <c:pt idx="18">
                  <c:v>3.7643930000000023</c:v>
                </c:pt>
                <c:pt idx="19">
                  <c:v>3.9677039999999999</c:v>
                </c:pt>
                <c:pt idx="20">
                  <c:v>4.1716660000000045</c:v>
                </c:pt>
                <c:pt idx="21">
                  <c:v>4.3748690000000003</c:v>
                </c:pt>
                <c:pt idx="22">
                  <c:v>4.5770780000000002</c:v>
                </c:pt>
                <c:pt idx="23">
                  <c:v>4.7778960000000001</c:v>
                </c:pt>
                <c:pt idx="24">
                  <c:v>4.9775600000000004</c:v>
                </c:pt>
                <c:pt idx="25">
                  <c:v>5.175522</c:v>
                </c:pt>
                <c:pt idx="26">
                  <c:v>5.3737219999999999</c:v>
                </c:pt>
                <c:pt idx="27">
                  <c:v>5.5716830000000046</c:v>
                </c:pt>
                <c:pt idx="28">
                  <c:v>5.7713480000000059</c:v>
                </c:pt>
                <c:pt idx="29">
                  <c:v>5.9745509999999955</c:v>
                </c:pt>
                <c:pt idx="30">
                  <c:v>6.1767599999999998</c:v>
                </c:pt>
                <c:pt idx="31">
                  <c:v>6.3780169999999954</c:v>
                </c:pt>
                <c:pt idx="32">
                  <c:v>6.577034999999996</c:v>
                </c:pt>
                <c:pt idx="33">
                  <c:v>6.7774419999999997</c:v>
                </c:pt>
                <c:pt idx="34">
                  <c:v>6.9796510000000058</c:v>
                </c:pt>
                <c:pt idx="35">
                  <c:v>7.1832989999999999</c:v>
                </c:pt>
                <c:pt idx="36">
                  <c:v>7.3872600000000004</c:v>
                </c:pt>
                <c:pt idx="37">
                  <c:v>7.5904629999999997</c:v>
                </c:pt>
                <c:pt idx="38">
                  <c:v>7.7944249999999959</c:v>
                </c:pt>
                <c:pt idx="39">
                  <c:v>7.9983979999999999</c:v>
                </c:pt>
                <c:pt idx="40">
                  <c:v>8.2023599999999988</c:v>
                </c:pt>
                <c:pt idx="41">
                  <c:v>8.4056710000000034</c:v>
                </c:pt>
                <c:pt idx="42">
                  <c:v>8.6067920000000004</c:v>
                </c:pt>
                <c:pt idx="43">
                  <c:v>8.807912</c:v>
                </c:pt>
                <c:pt idx="44">
                  <c:v>9.0112239999999986</c:v>
                </c:pt>
                <c:pt idx="45">
                  <c:v>9.2145350000000015</c:v>
                </c:pt>
                <c:pt idx="46">
                  <c:v>9.4178470000000001</c:v>
                </c:pt>
                <c:pt idx="47">
                  <c:v>9.6211589999999987</c:v>
                </c:pt>
                <c:pt idx="48">
                  <c:v>9.8251320000000089</c:v>
                </c:pt>
                <c:pt idx="49">
                  <c:v>10.02909</c:v>
                </c:pt>
                <c:pt idx="50">
                  <c:v>10.233059999999998</c:v>
                </c:pt>
                <c:pt idx="51">
                  <c:v>10.43703</c:v>
                </c:pt>
                <c:pt idx="52">
                  <c:v>10.640999999999998</c:v>
                </c:pt>
                <c:pt idx="53">
                  <c:v>10.844959999999999</c:v>
                </c:pt>
                <c:pt idx="54">
                  <c:v>11.048919999999999</c:v>
                </c:pt>
                <c:pt idx="55">
                  <c:v>11.25224</c:v>
                </c:pt>
                <c:pt idx="56">
                  <c:v>11.45621</c:v>
                </c:pt>
                <c:pt idx="57">
                  <c:v>11.65733</c:v>
                </c:pt>
                <c:pt idx="58">
                  <c:v>11.86129</c:v>
                </c:pt>
                <c:pt idx="59">
                  <c:v>12.062410000000009</c:v>
                </c:pt>
                <c:pt idx="60">
                  <c:v>12.263530000000006</c:v>
                </c:pt>
                <c:pt idx="61">
                  <c:v>12.458880000000002</c:v>
                </c:pt>
                <c:pt idx="62">
                  <c:v>12.662850000000002</c:v>
                </c:pt>
                <c:pt idx="63">
                  <c:v>12.866820000000002</c:v>
                </c:pt>
                <c:pt idx="64">
                  <c:v>13.07002</c:v>
                </c:pt>
                <c:pt idx="65">
                  <c:v>13.272730000000006</c:v>
                </c:pt>
                <c:pt idx="66">
                  <c:v>13.475930000000009</c:v>
                </c:pt>
                <c:pt idx="67">
                  <c:v>13.679580000000009</c:v>
                </c:pt>
                <c:pt idx="68">
                  <c:v>13.882780000000009</c:v>
                </c:pt>
                <c:pt idx="69">
                  <c:v>14.086430000000009</c:v>
                </c:pt>
                <c:pt idx="70">
                  <c:v>14.28974</c:v>
                </c:pt>
                <c:pt idx="71">
                  <c:v>14.49305</c:v>
                </c:pt>
                <c:pt idx="72">
                  <c:v>14.69703</c:v>
                </c:pt>
                <c:pt idx="73">
                  <c:v>14.90034</c:v>
                </c:pt>
                <c:pt idx="74">
                  <c:v>15.101460000000001</c:v>
                </c:pt>
                <c:pt idx="75">
                  <c:v>15.302580000000015</c:v>
                </c:pt>
                <c:pt idx="76">
                  <c:v>15.5037</c:v>
                </c:pt>
                <c:pt idx="77">
                  <c:v>15.707009999999999</c:v>
                </c:pt>
                <c:pt idx="78">
                  <c:v>15.90236</c:v>
                </c:pt>
                <c:pt idx="79">
                  <c:v>16.10567</c:v>
                </c:pt>
                <c:pt idx="80">
                  <c:v>16.308979999999988</c:v>
                </c:pt>
                <c:pt idx="81">
                  <c:v>16.512950000000018</c:v>
                </c:pt>
                <c:pt idx="82">
                  <c:v>16.716930000000001</c:v>
                </c:pt>
                <c:pt idx="83">
                  <c:v>16.9209</c:v>
                </c:pt>
                <c:pt idx="84">
                  <c:v>17.124870000000026</c:v>
                </c:pt>
                <c:pt idx="85">
                  <c:v>17.328849999999989</c:v>
                </c:pt>
                <c:pt idx="86">
                  <c:v>17.532499999999978</c:v>
                </c:pt>
                <c:pt idx="87">
                  <c:v>17.736470000000001</c:v>
                </c:pt>
                <c:pt idx="88">
                  <c:v>17.940119999999975</c:v>
                </c:pt>
                <c:pt idx="89">
                  <c:v>18.144089999999988</c:v>
                </c:pt>
                <c:pt idx="90">
                  <c:v>18.33944</c:v>
                </c:pt>
                <c:pt idx="91">
                  <c:v>18.543399999999973</c:v>
                </c:pt>
                <c:pt idx="92">
                  <c:v>18.74736</c:v>
                </c:pt>
                <c:pt idx="93">
                  <c:v>18.950669999999977</c:v>
                </c:pt>
                <c:pt idx="94">
                  <c:v>19.151789999999988</c:v>
                </c:pt>
                <c:pt idx="95">
                  <c:v>19.34714</c:v>
                </c:pt>
                <c:pt idx="96">
                  <c:v>19.542489999999976</c:v>
                </c:pt>
                <c:pt idx="97">
                  <c:v>19.743609999999975</c:v>
                </c:pt>
                <c:pt idx="98">
                  <c:v>19.947579999999977</c:v>
                </c:pt>
                <c:pt idx="99">
                  <c:v>20.151560000000018</c:v>
                </c:pt>
                <c:pt idx="100">
                  <c:v>20.352679999999989</c:v>
                </c:pt>
                <c:pt idx="101">
                  <c:v>20.553799999999978</c:v>
                </c:pt>
                <c:pt idx="102">
                  <c:v>20.754919999999988</c:v>
                </c:pt>
                <c:pt idx="103">
                  <c:v>20.958880000000001</c:v>
                </c:pt>
                <c:pt idx="104">
                  <c:v>21.16159</c:v>
                </c:pt>
                <c:pt idx="105">
                  <c:v>21.364789999999989</c:v>
                </c:pt>
                <c:pt idx="106">
                  <c:v>21.568759999999976</c:v>
                </c:pt>
                <c:pt idx="107">
                  <c:v>21.772739999999963</c:v>
                </c:pt>
                <c:pt idx="108">
                  <c:v>21.976699999999976</c:v>
                </c:pt>
                <c:pt idx="109">
                  <c:v>22.18066</c:v>
                </c:pt>
                <c:pt idx="110">
                  <c:v>22.383369999999989</c:v>
                </c:pt>
                <c:pt idx="111">
                  <c:v>22.585579999999975</c:v>
                </c:pt>
                <c:pt idx="112">
                  <c:v>22.788779999999964</c:v>
                </c:pt>
                <c:pt idx="113">
                  <c:v>22.992429999999963</c:v>
                </c:pt>
                <c:pt idx="114">
                  <c:v>23.196390000000001</c:v>
                </c:pt>
                <c:pt idx="115">
                  <c:v>23.40035</c:v>
                </c:pt>
                <c:pt idx="116">
                  <c:v>23.603999999999999</c:v>
                </c:pt>
                <c:pt idx="117">
                  <c:v>23.807200000000005</c:v>
                </c:pt>
                <c:pt idx="118">
                  <c:v>24.006869999999999</c:v>
                </c:pt>
                <c:pt idx="119">
                  <c:v>24.20308</c:v>
                </c:pt>
                <c:pt idx="120">
                  <c:v>24.400409999999976</c:v>
                </c:pt>
                <c:pt idx="121">
                  <c:v>24.602620000000002</c:v>
                </c:pt>
                <c:pt idx="122">
                  <c:v>24.803429999999977</c:v>
                </c:pt>
                <c:pt idx="123">
                  <c:v>24.998499999999979</c:v>
                </c:pt>
                <c:pt idx="124">
                  <c:v>25.191839999999999</c:v>
                </c:pt>
                <c:pt idx="125">
                  <c:v>25.385589999999976</c:v>
                </c:pt>
                <c:pt idx="126">
                  <c:v>25.577110000000001</c:v>
                </c:pt>
                <c:pt idx="127">
                  <c:v>25.769290000000002</c:v>
                </c:pt>
                <c:pt idx="128">
                  <c:v>25.962199999999964</c:v>
                </c:pt>
                <c:pt idx="129">
                  <c:v>26.154219999999999</c:v>
                </c:pt>
                <c:pt idx="130">
                  <c:v>26.347670000000001</c:v>
                </c:pt>
                <c:pt idx="131">
                  <c:v>26.541799999999977</c:v>
                </c:pt>
                <c:pt idx="132">
                  <c:v>26.735309999999973</c:v>
                </c:pt>
                <c:pt idx="133">
                  <c:v>26.928229999999964</c:v>
                </c:pt>
                <c:pt idx="134">
                  <c:v>27.120999999999999</c:v>
                </c:pt>
                <c:pt idx="135">
                  <c:v>27.313279999999999</c:v>
                </c:pt>
                <c:pt idx="136">
                  <c:v>27.505219999999976</c:v>
                </c:pt>
                <c:pt idx="137">
                  <c:v>27.696280000000005</c:v>
                </c:pt>
                <c:pt idx="138">
                  <c:v>27.887319999999978</c:v>
                </c:pt>
                <c:pt idx="139">
                  <c:v>28.078329999999976</c:v>
                </c:pt>
                <c:pt idx="140">
                  <c:v>28.269349999999964</c:v>
                </c:pt>
                <c:pt idx="141">
                  <c:v>28.460979999999989</c:v>
                </c:pt>
                <c:pt idx="142">
                  <c:v>28.655159999999999</c:v>
                </c:pt>
                <c:pt idx="143">
                  <c:v>28.84929</c:v>
                </c:pt>
                <c:pt idx="144">
                  <c:v>29.043009999999978</c:v>
                </c:pt>
                <c:pt idx="145">
                  <c:v>29.236170000000001</c:v>
                </c:pt>
                <c:pt idx="146">
                  <c:v>29.429019999999976</c:v>
                </c:pt>
                <c:pt idx="147">
                  <c:v>29.6221</c:v>
                </c:pt>
                <c:pt idx="148">
                  <c:v>29.815000000000001</c:v>
                </c:pt>
                <c:pt idx="149">
                  <c:v>30.007850000000026</c:v>
                </c:pt>
                <c:pt idx="150">
                  <c:v>30.200769999999977</c:v>
                </c:pt>
                <c:pt idx="151">
                  <c:v>30.394159999999999</c:v>
                </c:pt>
                <c:pt idx="152">
                  <c:v>30.587949999999989</c:v>
                </c:pt>
                <c:pt idx="153">
                  <c:v>30.781860000000005</c:v>
                </c:pt>
                <c:pt idx="154">
                  <c:v>30.975309999999975</c:v>
                </c:pt>
                <c:pt idx="155">
                  <c:v>31.168789999999976</c:v>
                </c:pt>
                <c:pt idx="156">
                  <c:v>31.362660000000002</c:v>
                </c:pt>
                <c:pt idx="157">
                  <c:v>31.557110000000005</c:v>
                </c:pt>
                <c:pt idx="158">
                  <c:v>31.751449999999974</c:v>
                </c:pt>
                <c:pt idx="159">
                  <c:v>31.945489999999964</c:v>
                </c:pt>
                <c:pt idx="160">
                  <c:v>32.139670000000002</c:v>
                </c:pt>
                <c:pt idx="161">
                  <c:v>32.333710000000011</c:v>
                </c:pt>
                <c:pt idx="162">
                  <c:v>32.527190000000012</c:v>
                </c:pt>
                <c:pt idx="163">
                  <c:v>32.71996</c:v>
                </c:pt>
                <c:pt idx="164">
                  <c:v>32.911619999999999</c:v>
                </c:pt>
                <c:pt idx="165">
                  <c:v>33.103320000000011</c:v>
                </c:pt>
                <c:pt idx="166">
                  <c:v>33.294990000000013</c:v>
                </c:pt>
                <c:pt idx="167">
                  <c:v>33.487369999999999</c:v>
                </c:pt>
                <c:pt idx="168">
                  <c:v>33.679090000000002</c:v>
                </c:pt>
                <c:pt idx="169">
                  <c:v>33.870669999999997</c:v>
                </c:pt>
                <c:pt idx="170">
                  <c:v>34.062230000000035</c:v>
                </c:pt>
                <c:pt idx="171">
                  <c:v>34.253370000000011</c:v>
                </c:pt>
                <c:pt idx="172">
                  <c:v>34.444689999999994</c:v>
                </c:pt>
                <c:pt idx="173">
                  <c:v>34.635690000000011</c:v>
                </c:pt>
                <c:pt idx="174">
                  <c:v>34.826700000000002</c:v>
                </c:pt>
                <c:pt idx="175">
                  <c:v>35.017710000000001</c:v>
                </c:pt>
                <c:pt idx="176">
                  <c:v>35.209410000000013</c:v>
                </c:pt>
                <c:pt idx="177">
                  <c:v>35.402740000000001</c:v>
                </c:pt>
                <c:pt idx="178">
                  <c:v>35.598270000000035</c:v>
                </c:pt>
                <c:pt idx="179">
                  <c:v>35.795060000000042</c:v>
                </c:pt>
                <c:pt idx="180">
                  <c:v>35.995470000000012</c:v>
                </c:pt>
                <c:pt idx="181">
                  <c:v>36.196290000000012</c:v>
                </c:pt>
                <c:pt idx="182">
                  <c:v>36.39669</c:v>
                </c:pt>
                <c:pt idx="183">
                  <c:v>36.595710000000047</c:v>
                </c:pt>
                <c:pt idx="184">
                  <c:v>36.793240000000011</c:v>
                </c:pt>
                <c:pt idx="185">
                  <c:v>36.988479999999996</c:v>
                </c:pt>
                <c:pt idx="186">
                  <c:v>37.184819999999995</c:v>
                </c:pt>
                <c:pt idx="187">
                  <c:v>37.38655</c:v>
                </c:pt>
                <c:pt idx="188">
                  <c:v>37.589750000000002</c:v>
                </c:pt>
                <c:pt idx="189">
                  <c:v>37.792950000000054</c:v>
                </c:pt>
                <c:pt idx="190">
                  <c:v>37.995160000000013</c:v>
                </c:pt>
                <c:pt idx="191">
                  <c:v>38.197370000000035</c:v>
                </c:pt>
                <c:pt idx="192">
                  <c:v>38.397780000000004</c:v>
                </c:pt>
                <c:pt idx="193">
                  <c:v>38.597800000000007</c:v>
                </c:pt>
                <c:pt idx="194">
                  <c:v>38.796820000000011</c:v>
                </c:pt>
                <c:pt idx="195">
                  <c:v>38.995550000000037</c:v>
                </c:pt>
                <c:pt idx="196">
                  <c:v>39.194880000000005</c:v>
                </c:pt>
                <c:pt idx="197">
                  <c:v>39.389789999999998</c:v>
                </c:pt>
                <c:pt idx="198">
                  <c:v>39.581649999999996</c:v>
                </c:pt>
                <c:pt idx="199">
                  <c:v>39.774270000000001</c:v>
                </c:pt>
                <c:pt idx="200">
                  <c:v>39.967380000000006</c:v>
                </c:pt>
                <c:pt idx="201">
                  <c:v>40.161140000000003</c:v>
                </c:pt>
                <c:pt idx="202">
                  <c:v>40.353719999999996</c:v>
                </c:pt>
                <c:pt idx="203">
                  <c:v>40.545930000000013</c:v>
                </c:pt>
                <c:pt idx="204">
                  <c:v>40.739050000000013</c:v>
                </c:pt>
                <c:pt idx="205">
                  <c:v>40.932690000000001</c:v>
                </c:pt>
                <c:pt idx="206">
                  <c:v>41.126400000000011</c:v>
                </c:pt>
                <c:pt idx="207">
                  <c:v>41.326430000000002</c:v>
                </c:pt>
                <c:pt idx="208">
                  <c:v>41.520710000000037</c:v>
                </c:pt>
                <c:pt idx="209">
                  <c:v>41.71367</c:v>
                </c:pt>
                <c:pt idx="210">
                  <c:v>41.904710000000001</c:v>
                </c:pt>
                <c:pt idx="211">
                  <c:v>42.096900000000012</c:v>
                </c:pt>
                <c:pt idx="212">
                  <c:v>42.288240000000002</c:v>
                </c:pt>
                <c:pt idx="213">
                  <c:v>42.480869999999996</c:v>
                </c:pt>
                <c:pt idx="214">
                  <c:v>42.675570000000036</c:v>
                </c:pt>
                <c:pt idx="215">
                  <c:v>42.876690000000004</c:v>
                </c:pt>
                <c:pt idx="216">
                  <c:v>43.072770000000013</c:v>
                </c:pt>
                <c:pt idx="217">
                  <c:v>43.270970000000013</c:v>
                </c:pt>
                <c:pt idx="218">
                  <c:v>43.469170000000013</c:v>
                </c:pt>
                <c:pt idx="219">
                  <c:v>43.6648</c:v>
                </c:pt>
                <c:pt idx="220">
                  <c:v>43.860420000000005</c:v>
                </c:pt>
                <c:pt idx="221">
                  <c:v>44.05677</c:v>
                </c:pt>
                <c:pt idx="222">
                  <c:v>44.252720000000011</c:v>
                </c:pt>
                <c:pt idx="223">
                  <c:v>44.448810000000002</c:v>
                </c:pt>
                <c:pt idx="224">
                  <c:v>44.647530000000003</c:v>
                </c:pt>
                <c:pt idx="225">
                  <c:v>44.846550000000001</c:v>
                </c:pt>
                <c:pt idx="226">
                  <c:v>45.043520000000001</c:v>
                </c:pt>
                <c:pt idx="227">
                  <c:v>45.239360000000012</c:v>
                </c:pt>
                <c:pt idx="228">
                  <c:v>45.434979999999996</c:v>
                </c:pt>
                <c:pt idx="229">
                  <c:v>45.630220000000001</c:v>
                </c:pt>
                <c:pt idx="230">
                  <c:v>45.827180000000006</c:v>
                </c:pt>
                <c:pt idx="231">
                  <c:v>46.023820000000001</c:v>
                </c:pt>
                <c:pt idx="232">
                  <c:v>46.219150000000013</c:v>
                </c:pt>
                <c:pt idx="233">
                  <c:v>46.412940000000006</c:v>
                </c:pt>
                <c:pt idx="234">
                  <c:v>46.605540000000012</c:v>
                </c:pt>
                <c:pt idx="235">
                  <c:v>46.797920000000012</c:v>
                </c:pt>
                <c:pt idx="236">
                  <c:v>46.993540000000003</c:v>
                </c:pt>
                <c:pt idx="237">
                  <c:v>47.190870000000011</c:v>
                </c:pt>
                <c:pt idx="238">
                  <c:v>47.387499999999996</c:v>
                </c:pt>
                <c:pt idx="239">
                  <c:v>47.587910000000001</c:v>
                </c:pt>
                <c:pt idx="240">
                  <c:v>47.790120000000037</c:v>
                </c:pt>
                <c:pt idx="241">
                  <c:v>47.993320000000011</c:v>
                </c:pt>
                <c:pt idx="242">
                  <c:v>48.194140000000012</c:v>
                </c:pt>
                <c:pt idx="243">
                  <c:v>48.395400000000002</c:v>
                </c:pt>
                <c:pt idx="244">
                  <c:v>48.596220000000002</c:v>
                </c:pt>
                <c:pt idx="245">
                  <c:v>48.798430000000046</c:v>
                </c:pt>
                <c:pt idx="246">
                  <c:v>49.000630000000001</c:v>
                </c:pt>
                <c:pt idx="247">
                  <c:v>49.202840000000002</c:v>
                </c:pt>
                <c:pt idx="248">
                  <c:v>49.405050000000003</c:v>
                </c:pt>
                <c:pt idx="249">
                  <c:v>49.607260000000004</c:v>
                </c:pt>
                <c:pt idx="250">
                  <c:v>49.809469999999997</c:v>
                </c:pt>
                <c:pt idx="251">
                  <c:v>50.010730000000002</c:v>
                </c:pt>
                <c:pt idx="252">
                  <c:v>50.209180000000003</c:v>
                </c:pt>
                <c:pt idx="253">
                  <c:v>50.402900000000002</c:v>
                </c:pt>
                <c:pt idx="254">
                  <c:v>50.597350000000013</c:v>
                </c:pt>
                <c:pt idx="255">
                  <c:v>50.795550000000063</c:v>
                </c:pt>
                <c:pt idx="256">
                  <c:v>50.993510000000036</c:v>
                </c:pt>
                <c:pt idx="257">
                  <c:v>51.194770000000013</c:v>
                </c:pt>
                <c:pt idx="258">
                  <c:v>51.391910000000003</c:v>
                </c:pt>
                <c:pt idx="259">
                  <c:v>51.585420000000006</c:v>
                </c:pt>
                <c:pt idx="260">
                  <c:v>51.78163</c:v>
                </c:pt>
                <c:pt idx="261">
                  <c:v>51.977150000000002</c:v>
                </c:pt>
                <c:pt idx="262">
                  <c:v>52.169020000000003</c:v>
                </c:pt>
                <c:pt idx="263">
                  <c:v>52.360930000000003</c:v>
                </c:pt>
                <c:pt idx="264">
                  <c:v>52.560590000000012</c:v>
                </c:pt>
                <c:pt idx="265">
                  <c:v>52.762320000000045</c:v>
                </c:pt>
                <c:pt idx="266">
                  <c:v>52.965960000000003</c:v>
                </c:pt>
                <c:pt idx="267">
                  <c:v>53.169610000000013</c:v>
                </c:pt>
                <c:pt idx="268">
                  <c:v>53.373580000000004</c:v>
                </c:pt>
                <c:pt idx="269">
                  <c:v>53.577560000000005</c:v>
                </c:pt>
                <c:pt idx="270">
                  <c:v>53.781530000000011</c:v>
                </c:pt>
                <c:pt idx="271">
                  <c:v>53.985489999999999</c:v>
                </c:pt>
                <c:pt idx="272">
                  <c:v>54.189140000000002</c:v>
                </c:pt>
                <c:pt idx="273">
                  <c:v>54.392340000000011</c:v>
                </c:pt>
                <c:pt idx="274">
                  <c:v>54.595050000000036</c:v>
                </c:pt>
                <c:pt idx="275">
                  <c:v>54.798260000000013</c:v>
                </c:pt>
                <c:pt idx="276">
                  <c:v>55.00047</c:v>
                </c:pt>
                <c:pt idx="277">
                  <c:v>55.200870000000002</c:v>
                </c:pt>
                <c:pt idx="278">
                  <c:v>55.400200000000005</c:v>
                </c:pt>
                <c:pt idx="279">
                  <c:v>55.599870000000003</c:v>
                </c:pt>
                <c:pt idx="280">
                  <c:v>55.797830000000012</c:v>
                </c:pt>
                <c:pt idx="281">
                  <c:v>55.994320000000002</c:v>
                </c:pt>
                <c:pt idx="282">
                  <c:v>56.190280000000001</c:v>
                </c:pt>
                <c:pt idx="283">
                  <c:v>56.385269999999998</c:v>
                </c:pt>
                <c:pt idx="284">
                  <c:v>56.57978</c:v>
                </c:pt>
                <c:pt idx="285">
                  <c:v>56.774770000000011</c:v>
                </c:pt>
                <c:pt idx="286">
                  <c:v>56.970849999999999</c:v>
                </c:pt>
                <c:pt idx="287">
                  <c:v>57.167200000000001</c:v>
                </c:pt>
                <c:pt idx="288">
                  <c:v>57.361150000000002</c:v>
                </c:pt>
                <c:pt idx="289">
                  <c:v>57.553520000000006</c:v>
                </c:pt>
                <c:pt idx="290">
                  <c:v>57.745530000000045</c:v>
                </c:pt>
                <c:pt idx="291">
                  <c:v>57.937560000000005</c:v>
                </c:pt>
                <c:pt idx="292">
                  <c:v>58.130100000000013</c:v>
                </c:pt>
                <c:pt idx="293">
                  <c:v>58.324330000000003</c:v>
                </c:pt>
                <c:pt idx="294">
                  <c:v>58.517619999999994</c:v>
                </c:pt>
                <c:pt idx="295">
                  <c:v>58.709160000000011</c:v>
                </c:pt>
                <c:pt idx="296">
                  <c:v>58.901079999999993</c:v>
                </c:pt>
                <c:pt idx="297">
                  <c:v>59.09704</c:v>
                </c:pt>
                <c:pt idx="298">
                  <c:v>59.293250000000036</c:v>
                </c:pt>
                <c:pt idx="299">
                  <c:v>59.491980000000005</c:v>
                </c:pt>
                <c:pt idx="300">
                  <c:v>59.692390000000046</c:v>
                </c:pt>
                <c:pt idx="301">
                  <c:v>59.894110000000012</c:v>
                </c:pt>
                <c:pt idx="302">
                  <c:v>60.096820000000001</c:v>
                </c:pt>
                <c:pt idx="303">
                  <c:v>60.298070000000045</c:v>
                </c:pt>
                <c:pt idx="304">
                  <c:v>60.501279999999994</c:v>
                </c:pt>
                <c:pt idx="305">
                  <c:v>60.703490000000002</c:v>
                </c:pt>
                <c:pt idx="306">
                  <c:v>60.904740000000004</c:v>
                </c:pt>
                <c:pt idx="307">
                  <c:v>61.106950000000012</c:v>
                </c:pt>
                <c:pt idx="308">
                  <c:v>61.309160000000006</c:v>
                </c:pt>
                <c:pt idx="309">
                  <c:v>61.511369999999999</c:v>
                </c:pt>
                <c:pt idx="310">
                  <c:v>61.714079999999996</c:v>
                </c:pt>
                <c:pt idx="311">
                  <c:v>61.916289999999996</c:v>
                </c:pt>
                <c:pt idx="312">
                  <c:v>62.118010000000012</c:v>
                </c:pt>
                <c:pt idx="313">
                  <c:v>62.31973</c:v>
                </c:pt>
                <c:pt idx="314">
                  <c:v>62.520990000000012</c:v>
                </c:pt>
                <c:pt idx="315">
                  <c:v>62.720650000000013</c:v>
                </c:pt>
                <c:pt idx="316">
                  <c:v>62.919380000000004</c:v>
                </c:pt>
                <c:pt idx="317">
                  <c:v>63.120200000000011</c:v>
                </c:pt>
                <c:pt idx="318">
                  <c:v>63.322410000000012</c:v>
                </c:pt>
                <c:pt idx="319">
                  <c:v>63.524620000000006</c:v>
                </c:pt>
                <c:pt idx="320">
                  <c:v>63.726340000000036</c:v>
                </c:pt>
                <c:pt idx="321">
                  <c:v>63.926000000000002</c:v>
                </c:pt>
                <c:pt idx="322">
                  <c:v>64.122489999999928</c:v>
                </c:pt>
                <c:pt idx="323">
                  <c:v>64.317189999999997</c:v>
                </c:pt>
                <c:pt idx="324">
                  <c:v>64.512190000000004</c:v>
                </c:pt>
                <c:pt idx="325">
                  <c:v>64.706050000000005</c:v>
                </c:pt>
                <c:pt idx="326">
                  <c:v>64.897610000000071</c:v>
                </c:pt>
                <c:pt idx="327">
                  <c:v>65.088889999999978</c:v>
                </c:pt>
                <c:pt idx="328">
                  <c:v>65.280199999999994</c:v>
                </c:pt>
                <c:pt idx="329">
                  <c:v>65.471339999999998</c:v>
                </c:pt>
                <c:pt idx="330">
                  <c:v>65.665089999999978</c:v>
                </c:pt>
                <c:pt idx="331">
                  <c:v>65.868729999999999</c:v>
                </c:pt>
                <c:pt idx="332">
                  <c:v>66.062049999999999</c:v>
                </c:pt>
                <c:pt idx="333">
                  <c:v>66.253690000000006</c:v>
                </c:pt>
                <c:pt idx="334">
                  <c:v>66.447110000000109</c:v>
                </c:pt>
                <c:pt idx="335">
                  <c:v>66.63970999999998</c:v>
                </c:pt>
                <c:pt idx="336">
                  <c:v>66.834630000000004</c:v>
                </c:pt>
                <c:pt idx="337">
                  <c:v>67.030709999999999</c:v>
                </c:pt>
                <c:pt idx="338">
                  <c:v>67.226439999999982</c:v>
                </c:pt>
                <c:pt idx="339">
                  <c:v>67.421589999999995</c:v>
                </c:pt>
                <c:pt idx="340">
                  <c:v>67.615629999999996</c:v>
                </c:pt>
                <c:pt idx="341">
                  <c:v>67.808210000000003</c:v>
                </c:pt>
                <c:pt idx="342">
                  <c:v>68.001419999999996</c:v>
                </c:pt>
                <c:pt idx="343">
                  <c:v>68.194500000000005</c:v>
                </c:pt>
                <c:pt idx="344">
                  <c:v>68.386539999999982</c:v>
                </c:pt>
                <c:pt idx="345">
                  <c:v>68.587360000000004</c:v>
                </c:pt>
                <c:pt idx="346">
                  <c:v>68.789079999999998</c:v>
                </c:pt>
                <c:pt idx="347">
                  <c:v>68.991290000000092</c:v>
                </c:pt>
                <c:pt idx="348">
                  <c:v>69.193010000000001</c:v>
                </c:pt>
                <c:pt idx="349">
                  <c:v>69.394270000000006</c:v>
                </c:pt>
                <c:pt idx="350">
                  <c:v>69.593599999999995</c:v>
                </c:pt>
                <c:pt idx="351">
                  <c:v>69.792050000000003</c:v>
                </c:pt>
                <c:pt idx="352">
                  <c:v>69.990010000000026</c:v>
                </c:pt>
                <c:pt idx="353">
                  <c:v>70.18774999999998</c:v>
                </c:pt>
                <c:pt idx="354">
                  <c:v>70.381460000000004</c:v>
                </c:pt>
                <c:pt idx="355">
                  <c:v>70.572849999999988</c:v>
                </c:pt>
                <c:pt idx="356">
                  <c:v>70.764579999999995</c:v>
                </c:pt>
                <c:pt idx="357">
                  <c:v>70.955950000000001</c:v>
                </c:pt>
                <c:pt idx="358">
                  <c:v>71.147800000000004</c:v>
                </c:pt>
                <c:pt idx="359">
                  <c:v>71.342369999999988</c:v>
                </c:pt>
                <c:pt idx="360">
                  <c:v>71.539010000000005</c:v>
                </c:pt>
                <c:pt idx="361">
                  <c:v>71.733710000000002</c:v>
                </c:pt>
                <c:pt idx="362">
                  <c:v>71.930510000000027</c:v>
                </c:pt>
                <c:pt idx="363">
                  <c:v>72.131320000000002</c:v>
                </c:pt>
                <c:pt idx="364">
                  <c:v>72.33135</c:v>
                </c:pt>
                <c:pt idx="365">
                  <c:v>72.533559999999994</c:v>
                </c:pt>
                <c:pt idx="366">
                  <c:v>72.737200000000087</c:v>
                </c:pt>
                <c:pt idx="367">
                  <c:v>72.940850000000026</c:v>
                </c:pt>
                <c:pt idx="368">
                  <c:v>73.143559999999994</c:v>
                </c:pt>
                <c:pt idx="369">
                  <c:v>73.345280000000002</c:v>
                </c:pt>
                <c:pt idx="370">
                  <c:v>73.546539999999993</c:v>
                </c:pt>
                <c:pt idx="371">
                  <c:v>73.748750000000001</c:v>
                </c:pt>
                <c:pt idx="372">
                  <c:v>73.950010000000006</c:v>
                </c:pt>
                <c:pt idx="373">
                  <c:v>74.149339999999981</c:v>
                </c:pt>
                <c:pt idx="374">
                  <c:v>74.351550000000003</c:v>
                </c:pt>
                <c:pt idx="375">
                  <c:v>74.554749999999999</c:v>
                </c:pt>
                <c:pt idx="376">
                  <c:v>74.757459999999995</c:v>
                </c:pt>
                <c:pt idx="377">
                  <c:v>74.960170000000005</c:v>
                </c:pt>
                <c:pt idx="378">
                  <c:v>75.158619999999999</c:v>
                </c:pt>
                <c:pt idx="379">
                  <c:v>75.355589999999978</c:v>
                </c:pt>
                <c:pt idx="380">
                  <c:v>75.555250000000001</c:v>
                </c:pt>
                <c:pt idx="381">
                  <c:v>75.757459999999995</c:v>
                </c:pt>
                <c:pt idx="382">
                  <c:v>75.960170000000005</c:v>
                </c:pt>
                <c:pt idx="383">
                  <c:v>76.16189</c:v>
                </c:pt>
                <c:pt idx="384">
                  <c:v>76.363150000000005</c:v>
                </c:pt>
                <c:pt idx="385">
                  <c:v>76.563559999999995</c:v>
                </c:pt>
                <c:pt idx="386">
                  <c:v>76.76437</c:v>
                </c:pt>
                <c:pt idx="387">
                  <c:v>76.966099999999997</c:v>
                </c:pt>
                <c:pt idx="388">
                  <c:v>77.168299999999988</c:v>
                </c:pt>
                <c:pt idx="389">
                  <c:v>77.371009999999998</c:v>
                </c:pt>
                <c:pt idx="390">
                  <c:v>77.572269999999989</c:v>
                </c:pt>
                <c:pt idx="391">
                  <c:v>77.774479999999983</c:v>
                </c:pt>
                <c:pt idx="392">
                  <c:v>77.976200000000006</c:v>
                </c:pt>
                <c:pt idx="393">
                  <c:v>78.178409999999928</c:v>
                </c:pt>
                <c:pt idx="394">
                  <c:v>78.380619999999993</c:v>
                </c:pt>
                <c:pt idx="395">
                  <c:v>78.581030000000013</c:v>
                </c:pt>
                <c:pt idx="396">
                  <c:v>78.781049999999993</c:v>
                </c:pt>
                <c:pt idx="397">
                  <c:v>78.981070000000003</c:v>
                </c:pt>
                <c:pt idx="398">
                  <c:v>79.182329999999979</c:v>
                </c:pt>
                <c:pt idx="399">
                  <c:v>79.383589999999998</c:v>
                </c:pt>
                <c:pt idx="400">
                  <c:v>79.584400000000002</c:v>
                </c:pt>
                <c:pt idx="401">
                  <c:v>79.783420000000007</c:v>
                </c:pt>
                <c:pt idx="402">
                  <c:v>79.980950000000007</c:v>
                </c:pt>
                <c:pt idx="403">
                  <c:v>80.176679999999948</c:v>
                </c:pt>
                <c:pt idx="404">
                  <c:v>80.377939999999981</c:v>
                </c:pt>
                <c:pt idx="405">
                  <c:v>80.581580000000002</c:v>
                </c:pt>
                <c:pt idx="406">
                  <c:v>80.784790000000001</c:v>
                </c:pt>
                <c:pt idx="407">
                  <c:v>80.988759999999999</c:v>
                </c:pt>
                <c:pt idx="408">
                  <c:v>81.19271999999998</c:v>
                </c:pt>
                <c:pt idx="409">
                  <c:v>81.396029999999996</c:v>
                </c:pt>
                <c:pt idx="410">
                  <c:v>81.600009999999983</c:v>
                </c:pt>
                <c:pt idx="411">
                  <c:v>81.803979999999981</c:v>
                </c:pt>
                <c:pt idx="412">
                  <c:v>82.007949999999994</c:v>
                </c:pt>
                <c:pt idx="413">
                  <c:v>82.211930000000024</c:v>
                </c:pt>
                <c:pt idx="414">
                  <c:v>82.415130000000005</c:v>
                </c:pt>
                <c:pt idx="415">
                  <c:v>82.616849999999999</c:v>
                </c:pt>
                <c:pt idx="416">
                  <c:v>82.817970000000003</c:v>
                </c:pt>
                <c:pt idx="417">
                  <c:v>83.018379999999979</c:v>
                </c:pt>
                <c:pt idx="418">
                  <c:v>83.219200000000086</c:v>
                </c:pt>
                <c:pt idx="419">
                  <c:v>83.421909999999997</c:v>
                </c:pt>
                <c:pt idx="420">
                  <c:v>83.620919999999998</c:v>
                </c:pt>
                <c:pt idx="421">
                  <c:v>83.820949999999982</c:v>
                </c:pt>
                <c:pt idx="422">
                  <c:v>84.020610000000005</c:v>
                </c:pt>
                <c:pt idx="423">
                  <c:v>84.21857</c:v>
                </c:pt>
                <c:pt idx="424">
                  <c:v>84.412520000000086</c:v>
                </c:pt>
                <c:pt idx="425">
                  <c:v>84.604680000000002</c:v>
                </c:pt>
                <c:pt idx="426">
                  <c:v>84.797309999999996</c:v>
                </c:pt>
                <c:pt idx="427">
                  <c:v>84.98854</c:v>
                </c:pt>
                <c:pt idx="428">
                  <c:v>85.181049999999999</c:v>
                </c:pt>
                <c:pt idx="429">
                  <c:v>85.375039999999927</c:v>
                </c:pt>
                <c:pt idx="430">
                  <c:v>85.568650000000005</c:v>
                </c:pt>
                <c:pt idx="431">
                  <c:v>85.760530000000003</c:v>
                </c:pt>
                <c:pt idx="432">
                  <c:v>85.959549999999993</c:v>
                </c:pt>
                <c:pt idx="433">
                  <c:v>86.159569999999988</c:v>
                </c:pt>
                <c:pt idx="434">
                  <c:v>86.358299999999986</c:v>
                </c:pt>
                <c:pt idx="435">
                  <c:v>86.553920000000005</c:v>
                </c:pt>
                <c:pt idx="436">
                  <c:v>86.750559999999993</c:v>
                </c:pt>
                <c:pt idx="437">
                  <c:v>86.946079999999995</c:v>
                </c:pt>
                <c:pt idx="438">
                  <c:v>87.139869999999988</c:v>
                </c:pt>
                <c:pt idx="439">
                  <c:v>87.331729999999993</c:v>
                </c:pt>
                <c:pt idx="440">
                  <c:v>87.523449999999983</c:v>
                </c:pt>
                <c:pt idx="441">
                  <c:v>87.719939999999994</c:v>
                </c:pt>
                <c:pt idx="442">
                  <c:v>87.915779999999998</c:v>
                </c:pt>
                <c:pt idx="443">
                  <c:v>88.111210000000071</c:v>
                </c:pt>
                <c:pt idx="444">
                  <c:v>88.306529999999995</c:v>
                </c:pt>
                <c:pt idx="445">
                  <c:v>88.502619999999993</c:v>
                </c:pt>
                <c:pt idx="446">
                  <c:v>88.699759999999998</c:v>
                </c:pt>
                <c:pt idx="447">
                  <c:v>88.896900000000002</c:v>
                </c:pt>
                <c:pt idx="448">
                  <c:v>89.094040000000007</c:v>
                </c:pt>
                <c:pt idx="449">
                  <c:v>89.290250000000071</c:v>
                </c:pt>
                <c:pt idx="450">
                  <c:v>89.48433</c:v>
                </c:pt>
                <c:pt idx="451">
                  <c:v>89.677449999999979</c:v>
                </c:pt>
                <c:pt idx="452">
                  <c:v>89.870879999999929</c:v>
                </c:pt>
                <c:pt idx="453">
                  <c:v>90.064630000000022</c:v>
                </c:pt>
                <c:pt idx="454">
                  <c:v>90.258169999999993</c:v>
                </c:pt>
                <c:pt idx="455">
                  <c:v>90.450999999999993</c:v>
                </c:pt>
                <c:pt idx="456">
                  <c:v>90.64503999999998</c:v>
                </c:pt>
                <c:pt idx="457">
                  <c:v>90.840280000000007</c:v>
                </c:pt>
                <c:pt idx="458">
                  <c:v>91.034570000000002</c:v>
                </c:pt>
                <c:pt idx="459">
                  <c:v>91.229990000000001</c:v>
                </c:pt>
                <c:pt idx="460">
                  <c:v>91.425319999999999</c:v>
                </c:pt>
                <c:pt idx="461">
                  <c:v>91.619889999999998</c:v>
                </c:pt>
                <c:pt idx="462">
                  <c:v>91.81402000000007</c:v>
                </c:pt>
                <c:pt idx="463">
                  <c:v>92.007000000000005</c:v>
                </c:pt>
                <c:pt idx="464">
                  <c:v>92.198560000000001</c:v>
                </c:pt>
                <c:pt idx="465">
                  <c:v>92.390060000000005</c:v>
                </c:pt>
                <c:pt idx="466">
                  <c:v>92.581379999999982</c:v>
                </c:pt>
                <c:pt idx="467">
                  <c:v>92.772839999999988</c:v>
                </c:pt>
                <c:pt idx="468">
                  <c:v>92.964889999999997</c:v>
                </c:pt>
                <c:pt idx="469">
                  <c:v>93.158059999999978</c:v>
                </c:pt>
                <c:pt idx="470">
                  <c:v>93.350799999999978</c:v>
                </c:pt>
                <c:pt idx="471">
                  <c:v>93.54276999999999</c:v>
                </c:pt>
                <c:pt idx="472">
                  <c:v>93.734359999999995</c:v>
                </c:pt>
                <c:pt idx="473">
                  <c:v>93.926079999999999</c:v>
                </c:pt>
                <c:pt idx="474">
                  <c:v>94.118369999999999</c:v>
                </c:pt>
                <c:pt idx="475">
                  <c:v>94.310389999999998</c:v>
                </c:pt>
                <c:pt idx="476">
                  <c:v>94.502879999999948</c:v>
                </c:pt>
                <c:pt idx="477">
                  <c:v>94.695569999999989</c:v>
                </c:pt>
                <c:pt idx="478">
                  <c:v>94.888199999999998</c:v>
                </c:pt>
                <c:pt idx="479">
                  <c:v>95.080929999999995</c:v>
                </c:pt>
                <c:pt idx="480">
                  <c:v>95.274079999999998</c:v>
                </c:pt>
                <c:pt idx="481">
                  <c:v>95.466910000000027</c:v>
                </c:pt>
                <c:pt idx="482">
                  <c:v>95.659620000000004</c:v>
                </c:pt>
                <c:pt idx="483">
                  <c:v>95.852369999999979</c:v>
                </c:pt>
                <c:pt idx="484">
                  <c:v>96.045220000000072</c:v>
                </c:pt>
                <c:pt idx="485">
                  <c:v>96.237860000000026</c:v>
                </c:pt>
                <c:pt idx="486">
                  <c:v>96.429900000000004</c:v>
                </c:pt>
                <c:pt idx="487">
                  <c:v>96.62106</c:v>
                </c:pt>
                <c:pt idx="488">
                  <c:v>96.81317</c:v>
                </c:pt>
                <c:pt idx="489">
                  <c:v>97.006680000000003</c:v>
                </c:pt>
                <c:pt idx="490">
                  <c:v>97.204009999999997</c:v>
                </c:pt>
                <c:pt idx="491">
                  <c:v>97.398579999999981</c:v>
                </c:pt>
                <c:pt idx="492">
                  <c:v>97.591620000000091</c:v>
                </c:pt>
                <c:pt idx="493">
                  <c:v>97.784800000000004</c:v>
                </c:pt>
                <c:pt idx="494">
                  <c:v>97.978520000000003</c:v>
                </c:pt>
                <c:pt idx="495">
                  <c:v>98.171660000000003</c:v>
                </c:pt>
                <c:pt idx="496">
                  <c:v>98.364520000000027</c:v>
                </c:pt>
                <c:pt idx="497">
                  <c:v>98.557789999999983</c:v>
                </c:pt>
                <c:pt idx="498">
                  <c:v>98.751149999999996</c:v>
                </c:pt>
                <c:pt idx="499">
                  <c:v>98.944460000000106</c:v>
                </c:pt>
                <c:pt idx="500">
                  <c:v>99.138499999999979</c:v>
                </c:pt>
                <c:pt idx="501">
                  <c:v>99.333270000000013</c:v>
                </c:pt>
                <c:pt idx="502">
                  <c:v>99.527410000000003</c:v>
                </c:pt>
                <c:pt idx="503">
                  <c:v>99.720690000000005</c:v>
                </c:pt>
                <c:pt idx="504">
                  <c:v>99.913730000000001</c:v>
                </c:pt>
                <c:pt idx="505">
                  <c:v>100.1069</c:v>
                </c:pt>
                <c:pt idx="506">
                  <c:v>100.3005</c:v>
                </c:pt>
                <c:pt idx="507">
                  <c:v>100.49400000000007</c:v>
                </c:pt>
                <c:pt idx="508">
                  <c:v>100.68729999999999</c:v>
                </c:pt>
                <c:pt idx="509">
                  <c:v>100.881</c:v>
                </c:pt>
                <c:pt idx="510">
                  <c:v>101.07510000000001</c:v>
                </c:pt>
                <c:pt idx="511">
                  <c:v>101.2698</c:v>
                </c:pt>
                <c:pt idx="512">
                  <c:v>101.46430000000002</c:v>
                </c:pt>
                <c:pt idx="513">
                  <c:v>101.65819999999998</c:v>
                </c:pt>
                <c:pt idx="514">
                  <c:v>101.85229999999999</c:v>
                </c:pt>
                <c:pt idx="515">
                  <c:v>102.04559999999999</c:v>
                </c:pt>
                <c:pt idx="516">
                  <c:v>102.23909999999999</c:v>
                </c:pt>
                <c:pt idx="517">
                  <c:v>102.43259999999999</c:v>
                </c:pt>
                <c:pt idx="518">
                  <c:v>102.62599999999998</c:v>
                </c:pt>
                <c:pt idx="519">
                  <c:v>102.8194</c:v>
                </c:pt>
                <c:pt idx="520">
                  <c:v>103.0124</c:v>
                </c:pt>
                <c:pt idx="521">
                  <c:v>103.2058</c:v>
                </c:pt>
                <c:pt idx="522">
                  <c:v>103.3991</c:v>
                </c:pt>
                <c:pt idx="523">
                  <c:v>103.5924</c:v>
                </c:pt>
                <c:pt idx="524">
                  <c:v>103.7856</c:v>
                </c:pt>
                <c:pt idx="525">
                  <c:v>103.97869999999999</c:v>
                </c:pt>
                <c:pt idx="526">
                  <c:v>104.17259999999995</c:v>
                </c:pt>
                <c:pt idx="527">
                  <c:v>104.366</c:v>
                </c:pt>
                <c:pt idx="528">
                  <c:v>104.5608</c:v>
                </c:pt>
                <c:pt idx="529">
                  <c:v>104.756</c:v>
                </c:pt>
                <c:pt idx="530">
                  <c:v>104.95099999999999</c:v>
                </c:pt>
                <c:pt idx="531">
                  <c:v>105.14570000000001</c:v>
                </c:pt>
                <c:pt idx="532">
                  <c:v>105.3407</c:v>
                </c:pt>
                <c:pt idx="533">
                  <c:v>105.5352</c:v>
                </c:pt>
                <c:pt idx="534">
                  <c:v>105.7296</c:v>
                </c:pt>
                <c:pt idx="535">
                  <c:v>105.92449999999999</c:v>
                </c:pt>
                <c:pt idx="536">
                  <c:v>106.11999999999999</c:v>
                </c:pt>
                <c:pt idx="537">
                  <c:v>106.31529999999999</c:v>
                </c:pt>
                <c:pt idx="538">
                  <c:v>106.5099</c:v>
                </c:pt>
                <c:pt idx="539">
                  <c:v>106.70420000000007</c:v>
                </c:pt>
                <c:pt idx="540">
                  <c:v>106.8984</c:v>
                </c:pt>
                <c:pt idx="541">
                  <c:v>107.0926</c:v>
                </c:pt>
                <c:pt idx="542">
                  <c:v>107.2867</c:v>
                </c:pt>
                <c:pt idx="543">
                  <c:v>107.48099999999999</c:v>
                </c:pt>
                <c:pt idx="544">
                  <c:v>107.67519999999998</c:v>
                </c:pt>
                <c:pt idx="545">
                  <c:v>107.86960000000002</c:v>
                </c:pt>
                <c:pt idx="546">
                  <c:v>108.0633</c:v>
                </c:pt>
                <c:pt idx="547">
                  <c:v>108.25709999999999</c:v>
                </c:pt>
                <c:pt idx="548">
                  <c:v>108.45120000000007</c:v>
                </c:pt>
                <c:pt idx="549">
                  <c:v>108.6456</c:v>
                </c:pt>
                <c:pt idx="550">
                  <c:v>108.83929999999999</c:v>
                </c:pt>
                <c:pt idx="551">
                  <c:v>109.0335</c:v>
                </c:pt>
                <c:pt idx="552">
                  <c:v>109.2273</c:v>
                </c:pt>
                <c:pt idx="553">
                  <c:v>109.4204</c:v>
                </c:pt>
                <c:pt idx="554">
                  <c:v>109.61320000000002</c:v>
                </c:pt>
                <c:pt idx="555">
                  <c:v>109.80629999999999</c:v>
                </c:pt>
                <c:pt idx="556">
                  <c:v>109.9997</c:v>
                </c:pt>
                <c:pt idx="557">
                  <c:v>110.1935</c:v>
                </c:pt>
                <c:pt idx="558">
                  <c:v>110.3874</c:v>
                </c:pt>
                <c:pt idx="559">
                  <c:v>110.5818</c:v>
                </c:pt>
                <c:pt idx="560">
                  <c:v>110.77679999999998</c:v>
                </c:pt>
                <c:pt idx="561">
                  <c:v>110.97150000000002</c:v>
                </c:pt>
                <c:pt idx="562">
                  <c:v>111.16569999999999</c:v>
                </c:pt>
                <c:pt idx="563">
                  <c:v>111.35869999999998</c:v>
                </c:pt>
                <c:pt idx="564">
                  <c:v>111.5517</c:v>
                </c:pt>
                <c:pt idx="565">
                  <c:v>111.7467</c:v>
                </c:pt>
                <c:pt idx="566">
                  <c:v>111.94180000000007</c:v>
                </c:pt>
                <c:pt idx="567">
                  <c:v>112.1371</c:v>
                </c:pt>
                <c:pt idx="568">
                  <c:v>112.3313</c:v>
                </c:pt>
                <c:pt idx="569">
                  <c:v>112.5256</c:v>
                </c:pt>
                <c:pt idx="570">
                  <c:v>112.71920000000007</c:v>
                </c:pt>
                <c:pt idx="571">
                  <c:v>112.91289999999999</c:v>
                </c:pt>
                <c:pt idx="572">
                  <c:v>113.10639999999998</c:v>
                </c:pt>
                <c:pt idx="573">
                  <c:v>113.29960000000007</c:v>
                </c:pt>
                <c:pt idx="574">
                  <c:v>113.49190000000007</c:v>
                </c:pt>
                <c:pt idx="575">
                  <c:v>113.68389999999998</c:v>
                </c:pt>
                <c:pt idx="576">
                  <c:v>113.87589999999993</c:v>
                </c:pt>
                <c:pt idx="577">
                  <c:v>114.06750000000002</c:v>
                </c:pt>
                <c:pt idx="578">
                  <c:v>114.259</c:v>
                </c:pt>
                <c:pt idx="579">
                  <c:v>114.45059999999999</c:v>
                </c:pt>
                <c:pt idx="580">
                  <c:v>114.64230000000001</c:v>
                </c:pt>
                <c:pt idx="581">
                  <c:v>114.8344</c:v>
                </c:pt>
                <c:pt idx="582">
                  <c:v>115.02889999999998</c:v>
                </c:pt>
                <c:pt idx="583">
                  <c:v>115.221</c:v>
                </c:pt>
                <c:pt idx="584">
                  <c:v>115.4128</c:v>
                </c:pt>
                <c:pt idx="585">
                  <c:v>115.604</c:v>
                </c:pt>
                <c:pt idx="586">
                  <c:v>115.79510000000002</c:v>
                </c:pt>
                <c:pt idx="587">
                  <c:v>115.9863</c:v>
                </c:pt>
                <c:pt idx="588">
                  <c:v>116.18799999999999</c:v>
                </c:pt>
                <c:pt idx="589">
                  <c:v>116.3792</c:v>
                </c:pt>
                <c:pt idx="590">
                  <c:v>116.5705</c:v>
                </c:pt>
                <c:pt idx="591">
                  <c:v>116.7623</c:v>
                </c:pt>
                <c:pt idx="592">
                  <c:v>116.9533</c:v>
                </c:pt>
                <c:pt idx="593">
                  <c:v>117.1444</c:v>
                </c:pt>
                <c:pt idx="594">
                  <c:v>117.3361</c:v>
                </c:pt>
                <c:pt idx="595">
                  <c:v>117.52839999999998</c:v>
                </c:pt>
                <c:pt idx="596">
                  <c:v>117.7281</c:v>
                </c:pt>
                <c:pt idx="597">
                  <c:v>117.91960000000009</c:v>
                </c:pt>
                <c:pt idx="598">
                  <c:v>118.1117</c:v>
                </c:pt>
                <c:pt idx="599">
                  <c:v>118.30410000000002</c:v>
                </c:pt>
                <c:pt idx="600">
                  <c:v>118.49700000000007</c:v>
                </c:pt>
                <c:pt idx="601">
                  <c:v>118.6915</c:v>
                </c:pt>
                <c:pt idx="602">
                  <c:v>118.88669999999999</c:v>
                </c:pt>
                <c:pt idx="603">
                  <c:v>119.07839999999995</c:v>
                </c:pt>
                <c:pt idx="604">
                  <c:v>119.27070000000001</c:v>
                </c:pt>
                <c:pt idx="605">
                  <c:v>119.4627</c:v>
                </c:pt>
                <c:pt idx="606">
                  <c:v>119.65499999999999</c:v>
                </c:pt>
                <c:pt idx="607">
                  <c:v>119.85120000000002</c:v>
                </c:pt>
                <c:pt idx="608">
                  <c:v>120.04420000000009</c:v>
                </c:pt>
                <c:pt idx="609">
                  <c:v>120.23520000000002</c:v>
                </c:pt>
                <c:pt idx="610">
                  <c:v>120.4263</c:v>
                </c:pt>
                <c:pt idx="611">
                  <c:v>120.6181</c:v>
                </c:pt>
                <c:pt idx="612">
                  <c:v>120.8098</c:v>
                </c:pt>
                <c:pt idx="613">
                  <c:v>121.0017</c:v>
                </c:pt>
                <c:pt idx="614">
                  <c:v>121.2034</c:v>
                </c:pt>
                <c:pt idx="615">
                  <c:v>121.3952</c:v>
                </c:pt>
                <c:pt idx="616">
                  <c:v>121.5865</c:v>
                </c:pt>
                <c:pt idx="617">
                  <c:v>121.7777</c:v>
                </c:pt>
                <c:pt idx="618">
                  <c:v>121.97020000000002</c:v>
                </c:pt>
                <c:pt idx="619">
                  <c:v>122.1618</c:v>
                </c:pt>
                <c:pt idx="620">
                  <c:v>122.3539</c:v>
                </c:pt>
                <c:pt idx="621">
                  <c:v>122.54859999999999</c:v>
                </c:pt>
                <c:pt idx="622">
                  <c:v>122.74390000000002</c:v>
                </c:pt>
                <c:pt idx="623">
                  <c:v>122.9385</c:v>
                </c:pt>
                <c:pt idx="624">
                  <c:v>123.1396</c:v>
                </c:pt>
                <c:pt idx="625">
                  <c:v>123.3325</c:v>
                </c:pt>
                <c:pt idx="626">
                  <c:v>123.5243</c:v>
                </c:pt>
                <c:pt idx="627">
                  <c:v>123.71550000000002</c:v>
                </c:pt>
                <c:pt idx="628">
                  <c:v>123.9188</c:v>
                </c:pt>
                <c:pt idx="629">
                  <c:v>124.11120000000007</c:v>
                </c:pt>
                <c:pt idx="630">
                  <c:v>124.30329999999999</c:v>
                </c:pt>
                <c:pt idx="631">
                  <c:v>124.49520000000007</c:v>
                </c:pt>
                <c:pt idx="632">
                  <c:v>124.6985</c:v>
                </c:pt>
                <c:pt idx="633">
                  <c:v>124.8905</c:v>
                </c:pt>
                <c:pt idx="634">
                  <c:v>125.08199999999999</c:v>
                </c:pt>
                <c:pt idx="635">
                  <c:v>125.2732</c:v>
                </c:pt>
                <c:pt idx="636">
                  <c:v>125.47190000000002</c:v>
                </c:pt>
                <c:pt idx="637">
                  <c:v>125.66800000000001</c:v>
                </c:pt>
                <c:pt idx="638">
                  <c:v>125.8622</c:v>
                </c:pt>
                <c:pt idx="639">
                  <c:v>126.0552</c:v>
                </c:pt>
                <c:pt idx="640">
                  <c:v>126.2488</c:v>
                </c:pt>
                <c:pt idx="641">
                  <c:v>126.44450000000012</c:v>
                </c:pt>
                <c:pt idx="642">
                  <c:v>126.63679999999998</c:v>
                </c:pt>
                <c:pt idx="643">
                  <c:v>126.8317</c:v>
                </c:pt>
                <c:pt idx="644">
                  <c:v>127.02589999999998</c:v>
                </c:pt>
                <c:pt idx="645">
                  <c:v>127.21740000000007</c:v>
                </c:pt>
                <c:pt idx="646">
                  <c:v>127.41010000000007</c:v>
                </c:pt>
                <c:pt idx="647">
                  <c:v>127.60199999999999</c:v>
                </c:pt>
                <c:pt idx="648">
                  <c:v>127.79400000000007</c:v>
                </c:pt>
                <c:pt idx="649">
                  <c:v>127.992</c:v>
                </c:pt>
                <c:pt idx="650">
                  <c:v>128.18600000000001</c:v>
                </c:pt>
                <c:pt idx="651">
                  <c:v>128.37880000000001</c:v>
                </c:pt>
                <c:pt idx="652">
                  <c:v>128.5719</c:v>
                </c:pt>
                <c:pt idx="653">
                  <c:v>128.76399999999998</c:v>
                </c:pt>
                <c:pt idx="654">
                  <c:v>128.95700000000014</c:v>
                </c:pt>
                <c:pt idx="655">
                  <c:v>129.15040000000013</c:v>
                </c:pt>
                <c:pt idx="656">
                  <c:v>129.3441</c:v>
                </c:pt>
                <c:pt idx="657">
                  <c:v>129.53790000000001</c:v>
                </c:pt>
                <c:pt idx="658">
                  <c:v>129.73059999999998</c:v>
                </c:pt>
                <c:pt idx="659">
                  <c:v>129.92350000000002</c:v>
                </c:pt>
                <c:pt idx="660">
                  <c:v>130.1172</c:v>
                </c:pt>
                <c:pt idx="661">
                  <c:v>130.3108</c:v>
                </c:pt>
                <c:pt idx="662">
                  <c:v>130.50469999999999</c:v>
                </c:pt>
                <c:pt idx="663">
                  <c:v>130.69830000000007</c:v>
                </c:pt>
                <c:pt idx="664">
                  <c:v>130.89250000000001</c:v>
                </c:pt>
                <c:pt idx="665">
                  <c:v>131.08800000000014</c:v>
                </c:pt>
                <c:pt idx="666">
                  <c:v>131.28579999999999</c:v>
                </c:pt>
                <c:pt idx="667">
                  <c:v>131.48480000000001</c:v>
                </c:pt>
                <c:pt idx="668">
                  <c:v>131.68559999999999</c:v>
                </c:pt>
                <c:pt idx="669">
                  <c:v>131.88530000000014</c:v>
                </c:pt>
                <c:pt idx="670">
                  <c:v>132.08320000000001</c:v>
                </c:pt>
                <c:pt idx="671">
                  <c:v>132.27799999999999</c:v>
                </c:pt>
                <c:pt idx="672">
                  <c:v>132.4709</c:v>
                </c:pt>
                <c:pt idx="673">
                  <c:v>132.66459999999998</c:v>
                </c:pt>
                <c:pt idx="674">
                  <c:v>132.85900000000001</c:v>
                </c:pt>
                <c:pt idx="675">
                  <c:v>133.05270000000004</c:v>
                </c:pt>
                <c:pt idx="676">
                  <c:v>133.24779999999998</c:v>
                </c:pt>
                <c:pt idx="677">
                  <c:v>133.44399999999999</c:v>
                </c:pt>
                <c:pt idx="678">
                  <c:v>133.6387</c:v>
                </c:pt>
                <c:pt idx="679">
                  <c:v>133.833</c:v>
                </c:pt>
                <c:pt idx="680">
                  <c:v>134.02740000000014</c:v>
                </c:pt>
                <c:pt idx="681">
                  <c:v>134.22</c:v>
                </c:pt>
                <c:pt idx="682">
                  <c:v>134.41250000000002</c:v>
                </c:pt>
                <c:pt idx="683">
                  <c:v>134.60569999999998</c:v>
                </c:pt>
                <c:pt idx="684">
                  <c:v>134.79909999999998</c:v>
                </c:pt>
                <c:pt idx="685">
                  <c:v>134.99340000000001</c:v>
                </c:pt>
                <c:pt idx="686">
                  <c:v>135.18710000000004</c:v>
                </c:pt>
                <c:pt idx="687">
                  <c:v>135.38070000000013</c:v>
                </c:pt>
                <c:pt idx="688">
                  <c:v>135.57479999999998</c:v>
                </c:pt>
                <c:pt idx="689">
                  <c:v>135.76929999999999</c:v>
                </c:pt>
                <c:pt idx="690">
                  <c:v>135.9632</c:v>
                </c:pt>
                <c:pt idx="691">
                  <c:v>136.1568</c:v>
                </c:pt>
                <c:pt idx="692">
                  <c:v>136.3494</c:v>
                </c:pt>
                <c:pt idx="693">
                  <c:v>136.54299999999998</c:v>
                </c:pt>
                <c:pt idx="694">
                  <c:v>136.73749999999998</c:v>
                </c:pt>
                <c:pt idx="695">
                  <c:v>136.9316</c:v>
                </c:pt>
                <c:pt idx="696">
                  <c:v>137.12440000000001</c:v>
                </c:pt>
                <c:pt idx="697">
                  <c:v>137.3168</c:v>
                </c:pt>
                <c:pt idx="698">
                  <c:v>137.50969999999998</c:v>
                </c:pt>
                <c:pt idx="699">
                  <c:v>137.7021</c:v>
                </c:pt>
                <c:pt idx="700">
                  <c:v>137.8939</c:v>
                </c:pt>
                <c:pt idx="701">
                  <c:v>138.08520000000001</c:v>
                </c:pt>
                <c:pt idx="702">
                  <c:v>138.27699999999999</c:v>
                </c:pt>
                <c:pt idx="703">
                  <c:v>138.46880000000004</c:v>
                </c:pt>
                <c:pt idx="704">
                  <c:v>138.66049999999998</c:v>
                </c:pt>
                <c:pt idx="705">
                  <c:v>138.85150000000004</c:v>
                </c:pt>
                <c:pt idx="706">
                  <c:v>139.0463</c:v>
                </c:pt>
                <c:pt idx="707">
                  <c:v>139.24499999999998</c:v>
                </c:pt>
                <c:pt idx="708">
                  <c:v>139.4426</c:v>
                </c:pt>
                <c:pt idx="709">
                  <c:v>139.63630000000001</c:v>
                </c:pt>
                <c:pt idx="710">
                  <c:v>139.82910000000001</c:v>
                </c:pt>
                <c:pt idx="711">
                  <c:v>140.02949999999998</c:v>
                </c:pt>
                <c:pt idx="712">
                  <c:v>140.22740000000007</c:v>
                </c:pt>
                <c:pt idx="713">
                  <c:v>140.42140000000018</c:v>
                </c:pt>
                <c:pt idx="714">
                  <c:v>140.61329999999998</c:v>
                </c:pt>
                <c:pt idx="715">
                  <c:v>140.80440000000004</c:v>
                </c:pt>
                <c:pt idx="716">
                  <c:v>140.9957</c:v>
                </c:pt>
                <c:pt idx="717">
                  <c:v>141.18680000000001</c:v>
                </c:pt>
                <c:pt idx="718">
                  <c:v>141.38900000000001</c:v>
                </c:pt>
                <c:pt idx="719">
                  <c:v>141.59230000000014</c:v>
                </c:pt>
                <c:pt idx="720">
                  <c:v>141.7877</c:v>
                </c:pt>
                <c:pt idx="721">
                  <c:v>141.99090000000001</c:v>
                </c:pt>
                <c:pt idx="722">
                  <c:v>142.19449999999998</c:v>
                </c:pt>
                <c:pt idx="723">
                  <c:v>142.39850000000001</c:v>
                </c:pt>
                <c:pt idx="724">
                  <c:v>142.60240000000007</c:v>
                </c:pt>
                <c:pt idx="725">
                  <c:v>142.80510000000001</c:v>
                </c:pt>
                <c:pt idx="726">
                  <c:v>143.00559999999999</c:v>
                </c:pt>
                <c:pt idx="727">
                  <c:v>143.2073</c:v>
                </c:pt>
                <c:pt idx="728">
                  <c:v>143.41</c:v>
                </c:pt>
                <c:pt idx="729">
                  <c:v>143.61269999999999</c:v>
                </c:pt>
                <c:pt idx="730">
                  <c:v>143.81489999999999</c:v>
                </c:pt>
                <c:pt idx="731">
                  <c:v>144.0162</c:v>
                </c:pt>
                <c:pt idx="732">
                  <c:v>144.21789999999999</c:v>
                </c:pt>
                <c:pt idx="733">
                  <c:v>144.41750000000002</c:v>
                </c:pt>
                <c:pt idx="734">
                  <c:v>144.61509999999998</c:v>
                </c:pt>
                <c:pt idx="735">
                  <c:v>144.81200000000001</c:v>
                </c:pt>
                <c:pt idx="736">
                  <c:v>145.0085</c:v>
                </c:pt>
                <c:pt idx="737">
                  <c:v>145.20049999999998</c:v>
                </c:pt>
                <c:pt idx="738">
                  <c:v>145.39510000000001</c:v>
                </c:pt>
                <c:pt idx="739">
                  <c:v>145.59100000000001</c:v>
                </c:pt>
                <c:pt idx="740">
                  <c:v>145.79179999999999</c:v>
                </c:pt>
                <c:pt idx="741">
                  <c:v>145.994</c:v>
                </c:pt>
                <c:pt idx="742">
                  <c:v>146.1944</c:v>
                </c:pt>
                <c:pt idx="743">
                  <c:v>146.39240000000018</c:v>
                </c:pt>
                <c:pt idx="744">
                  <c:v>146.59280000000001</c:v>
                </c:pt>
                <c:pt idx="745">
                  <c:v>146.79499999999999</c:v>
                </c:pt>
                <c:pt idx="746">
                  <c:v>146.99890000000013</c:v>
                </c:pt>
                <c:pt idx="747">
                  <c:v>147.2011</c:v>
                </c:pt>
                <c:pt idx="748">
                  <c:v>147.39680000000001</c:v>
                </c:pt>
                <c:pt idx="749">
                  <c:v>147.5907</c:v>
                </c:pt>
                <c:pt idx="750">
                  <c:v>147.78540000000001</c:v>
                </c:pt>
                <c:pt idx="751">
                  <c:v>147.97650000000002</c:v>
                </c:pt>
                <c:pt idx="752">
                  <c:v>148.1679</c:v>
                </c:pt>
                <c:pt idx="753">
                  <c:v>148.35940000000014</c:v>
                </c:pt>
                <c:pt idx="754">
                  <c:v>148.55170000000001</c:v>
                </c:pt>
                <c:pt idx="755">
                  <c:v>148.74359999999982</c:v>
                </c:pt>
                <c:pt idx="756">
                  <c:v>148.93540000000004</c:v>
                </c:pt>
                <c:pt idx="757">
                  <c:v>149.1371</c:v>
                </c:pt>
                <c:pt idx="758">
                  <c:v>149.3295</c:v>
                </c:pt>
                <c:pt idx="759">
                  <c:v>149.5215</c:v>
                </c:pt>
                <c:pt idx="760">
                  <c:v>149.71269999999998</c:v>
                </c:pt>
                <c:pt idx="761">
                  <c:v>149.91040000000001</c:v>
                </c:pt>
                <c:pt idx="762">
                  <c:v>150.10210000000001</c:v>
                </c:pt>
                <c:pt idx="763">
                  <c:v>150.29359999999986</c:v>
                </c:pt>
                <c:pt idx="764">
                  <c:v>150.48590000000004</c:v>
                </c:pt>
                <c:pt idx="765">
                  <c:v>150.67949999999999</c:v>
                </c:pt>
                <c:pt idx="766">
                  <c:v>150.87989999999999</c:v>
                </c:pt>
                <c:pt idx="767">
                  <c:v>151.07240000000004</c:v>
                </c:pt>
                <c:pt idx="768">
                  <c:v>151.26439999999999</c:v>
                </c:pt>
                <c:pt idx="769">
                  <c:v>151.45630000000014</c:v>
                </c:pt>
                <c:pt idx="770">
                  <c:v>151.64909999999998</c:v>
                </c:pt>
                <c:pt idx="771">
                  <c:v>151.84100000000001</c:v>
                </c:pt>
                <c:pt idx="772">
                  <c:v>152.0341</c:v>
                </c:pt>
                <c:pt idx="773">
                  <c:v>152.22810000000001</c:v>
                </c:pt>
                <c:pt idx="774">
                  <c:v>152.42110000000014</c:v>
                </c:pt>
                <c:pt idx="775">
                  <c:v>152.61279999999999</c:v>
                </c:pt>
                <c:pt idx="776">
                  <c:v>152.80430000000001</c:v>
                </c:pt>
                <c:pt idx="777">
                  <c:v>152.9965</c:v>
                </c:pt>
                <c:pt idx="778">
                  <c:v>153.18780000000001</c:v>
                </c:pt>
                <c:pt idx="779">
                  <c:v>153.38250000000016</c:v>
                </c:pt>
                <c:pt idx="780">
                  <c:v>153.57959999999986</c:v>
                </c:pt>
                <c:pt idx="781">
                  <c:v>153.77559999999986</c:v>
                </c:pt>
                <c:pt idx="782">
                  <c:v>153.97110000000001</c:v>
                </c:pt>
                <c:pt idx="783">
                  <c:v>154.16389999999998</c:v>
                </c:pt>
                <c:pt idx="784">
                  <c:v>154.36140000000017</c:v>
                </c:pt>
                <c:pt idx="785">
                  <c:v>154.56140000000013</c:v>
                </c:pt>
                <c:pt idx="786">
                  <c:v>154.7586</c:v>
                </c:pt>
                <c:pt idx="787">
                  <c:v>154.95610000000013</c:v>
                </c:pt>
                <c:pt idx="788">
                  <c:v>155.15270000000001</c:v>
                </c:pt>
                <c:pt idx="789">
                  <c:v>155.34810000000004</c:v>
                </c:pt>
                <c:pt idx="790">
                  <c:v>155.541</c:v>
                </c:pt>
                <c:pt idx="791">
                  <c:v>155.73329999999999</c:v>
                </c:pt>
                <c:pt idx="792">
                  <c:v>155.92520000000007</c:v>
                </c:pt>
                <c:pt idx="793">
                  <c:v>156.1216</c:v>
                </c:pt>
                <c:pt idx="794">
                  <c:v>156.316</c:v>
                </c:pt>
                <c:pt idx="795">
                  <c:v>156.50900000000001</c:v>
                </c:pt>
                <c:pt idx="796">
                  <c:v>156.70740000000001</c:v>
                </c:pt>
                <c:pt idx="797">
                  <c:v>156.90610000000001</c:v>
                </c:pt>
                <c:pt idx="798">
                  <c:v>157.10079999999999</c:v>
                </c:pt>
                <c:pt idx="799">
                  <c:v>157.30080000000001</c:v>
                </c:pt>
                <c:pt idx="800">
                  <c:v>157.49930000000001</c:v>
                </c:pt>
                <c:pt idx="801">
                  <c:v>157.69369999999998</c:v>
                </c:pt>
                <c:pt idx="802">
                  <c:v>157.88570000000001</c:v>
                </c:pt>
                <c:pt idx="803">
                  <c:v>158.078</c:v>
                </c:pt>
                <c:pt idx="804">
                  <c:v>158.27059999999992</c:v>
                </c:pt>
                <c:pt idx="805">
                  <c:v>158.46420000000001</c:v>
                </c:pt>
                <c:pt idx="806">
                  <c:v>158.65770000000001</c:v>
                </c:pt>
                <c:pt idx="807">
                  <c:v>158.85100000000014</c:v>
                </c:pt>
                <c:pt idx="808">
                  <c:v>159.04549999999998</c:v>
                </c:pt>
                <c:pt idx="809">
                  <c:v>159.24029999999999</c:v>
                </c:pt>
                <c:pt idx="810">
                  <c:v>159.43389999999999</c:v>
                </c:pt>
                <c:pt idx="811">
                  <c:v>159.62800000000001</c:v>
                </c:pt>
                <c:pt idx="812">
                  <c:v>159.82300000000001</c:v>
                </c:pt>
                <c:pt idx="813">
                  <c:v>160.01740000000001</c:v>
                </c:pt>
                <c:pt idx="814">
                  <c:v>160.21129999999999</c:v>
                </c:pt>
                <c:pt idx="815">
                  <c:v>160.41250000000002</c:v>
                </c:pt>
                <c:pt idx="816">
                  <c:v>160.60640000000001</c:v>
                </c:pt>
                <c:pt idx="817">
                  <c:v>160.80040000000014</c:v>
                </c:pt>
                <c:pt idx="818">
                  <c:v>160.99379999999999</c:v>
                </c:pt>
                <c:pt idx="819">
                  <c:v>161.18730000000014</c:v>
                </c:pt>
                <c:pt idx="820">
                  <c:v>161.38090000000014</c:v>
                </c:pt>
                <c:pt idx="821">
                  <c:v>161.57449999999997</c:v>
                </c:pt>
                <c:pt idx="822">
                  <c:v>161.76859999999999</c:v>
                </c:pt>
                <c:pt idx="823">
                  <c:v>161.96270000000001</c:v>
                </c:pt>
                <c:pt idx="824">
                  <c:v>162.15630000000004</c:v>
                </c:pt>
                <c:pt idx="825">
                  <c:v>162.3492</c:v>
                </c:pt>
                <c:pt idx="826">
                  <c:v>162.54169999999999</c:v>
                </c:pt>
                <c:pt idx="827">
                  <c:v>162.73459999999992</c:v>
                </c:pt>
                <c:pt idx="828">
                  <c:v>162.92730000000017</c:v>
                </c:pt>
                <c:pt idx="829">
                  <c:v>163.11989999999992</c:v>
                </c:pt>
                <c:pt idx="830">
                  <c:v>163.31230000000014</c:v>
                </c:pt>
                <c:pt idx="831">
                  <c:v>163.50449999999998</c:v>
                </c:pt>
                <c:pt idx="832">
                  <c:v>163.69640000000001</c:v>
                </c:pt>
                <c:pt idx="833">
                  <c:v>163.88820000000021</c:v>
                </c:pt>
                <c:pt idx="834">
                  <c:v>164.07969999999995</c:v>
                </c:pt>
                <c:pt idx="835">
                  <c:v>164.27099999999999</c:v>
                </c:pt>
                <c:pt idx="836">
                  <c:v>164.46230000000014</c:v>
                </c:pt>
                <c:pt idx="837">
                  <c:v>164.66399999999999</c:v>
                </c:pt>
                <c:pt idx="838">
                  <c:v>164.85940000000014</c:v>
                </c:pt>
                <c:pt idx="839">
                  <c:v>165.05200000000013</c:v>
                </c:pt>
                <c:pt idx="840">
                  <c:v>165.24559999999985</c:v>
                </c:pt>
                <c:pt idx="841">
                  <c:v>165.44329999999999</c:v>
                </c:pt>
                <c:pt idx="842">
                  <c:v>165.64599999999999</c:v>
                </c:pt>
                <c:pt idx="843">
                  <c:v>165.84449999999998</c:v>
                </c:pt>
                <c:pt idx="844">
                  <c:v>166.04069999999999</c:v>
                </c:pt>
                <c:pt idx="845">
                  <c:v>166.2353</c:v>
                </c:pt>
                <c:pt idx="846">
                  <c:v>166.42830000000018</c:v>
                </c:pt>
                <c:pt idx="847">
                  <c:v>166.62190000000001</c:v>
                </c:pt>
                <c:pt idx="848">
                  <c:v>166.81569999999999</c:v>
                </c:pt>
                <c:pt idx="849">
                  <c:v>167.00969999999998</c:v>
                </c:pt>
                <c:pt idx="850">
                  <c:v>167.20349999999999</c:v>
                </c:pt>
                <c:pt idx="851">
                  <c:v>167.3948</c:v>
                </c:pt>
                <c:pt idx="852">
                  <c:v>167.58640000000014</c:v>
                </c:pt>
                <c:pt idx="853">
                  <c:v>167.77899999999997</c:v>
                </c:pt>
                <c:pt idx="854">
                  <c:v>167.98010000000014</c:v>
                </c:pt>
                <c:pt idx="855">
                  <c:v>168.17349999999999</c:v>
                </c:pt>
                <c:pt idx="856">
                  <c:v>168.3665</c:v>
                </c:pt>
                <c:pt idx="857">
                  <c:v>168.559</c:v>
                </c:pt>
                <c:pt idx="858">
                  <c:v>168.751</c:v>
                </c:pt>
                <c:pt idx="859">
                  <c:v>168.94210000000001</c:v>
                </c:pt>
                <c:pt idx="860">
                  <c:v>169.13349999999997</c:v>
                </c:pt>
                <c:pt idx="861">
                  <c:v>169.32700000000014</c:v>
                </c:pt>
                <c:pt idx="862">
                  <c:v>169.52030000000013</c:v>
                </c:pt>
                <c:pt idx="863">
                  <c:v>169.71299999999999</c:v>
                </c:pt>
                <c:pt idx="864">
                  <c:v>169.91659999999999</c:v>
                </c:pt>
                <c:pt idx="865">
                  <c:v>170.10769999999999</c:v>
                </c:pt>
                <c:pt idx="866">
                  <c:v>170.29969999999992</c:v>
                </c:pt>
                <c:pt idx="867">
                  <c:v>170.4907</c:v>
                </c:pt>
                <c:pt idx="868">
                  <c:v>170.68440000000001</c:v>
                </c:pt>
                <c:pt idx="869">
                  <c:v>170.87550000000002</c:v>
                </c:pt>
                <c:pt idx="870">
                  <c:v>171.0676</c:v>
                </c:pt>
                <c:pt idx="871">
                  <c:v>171.2604</c:v>
                </c:pt>
                <c:pt idx="872">
                  <c:v>171.45260000000007</c:v>
                </c:pt>
                <c:pt idx="873">
                  <c:v>171.64439999999999</c:v>
                </c:pt>
                <c:pt idx="874">
                  <c:v>171.83710000000013</c:v>
                </c:pt>
                <c:pt idx="875">
                  <c:v>172.02890000000014</c:v>
                </c:pt>
                <c:pt idx="876">
                  <c:v>172.22549999999998</c:v>
                </c:pt>
                <c:pt idx="877">
                  <c:v>172.42230000000018</c:v>
                </c:pt>
                <c:pt idx="878">
                  <c:v>172.6172</c:v>
                </c:pt>
                <c:pt idx="879">
                  <c:v>172.8092</c:v>
                </c:pt>
                <c:pt idx="880">
                  <c:v>173.00800000000001</c:v>
                </c:pt>
                <c:pt idx="881">
                  <c:v>173.19899999999998</c:v>
                </c:pt>
                <c:pt idx="882">
                  <c:v>173.39020000000014</c:v>
                </c:pt>
                <c:pt idx="883">
                  <c:v>173.58140000000017</c:v>
                </c:pt>
                <c:pt idx="884">
                  <c:v>173.77309999999986</c:v>
                </c:pt>
                <c:pt idx="885">
                  <c:v>173.96559999999999</c:v>
                </c:pt>
                <c:pt idx="886">
                  <c:v>174.15860000000001</c:v>
                </c:pt>
                <c:pt idx="887">
                  <c:v>174.35160000000013</c:v>
                </c:pt>
                <c:pt idx="888">
                  <c:v>174.54899999999998</c:v>
                </c:pt>
                <c:pt idx="889">
                  <c:v>174.74289999999999</c:v>
                </c:pt>
                <c:pt idx="890">
                  <c:v>174.93680000000001</c:v>
                </c:pt>
                <c:pt idx="891">
                  <c:v>175.12909999999999</c:v>
                </c:pt>
                <c:pt idx="892">
                  <c:v>175.32140000000021</c:v>
                </c:pt>
                <c:pt idx="893">
                  <c:v>175.51299999999998</c:v>
                </c:pt>
                <c:pt idx="894">
                  <c:v>175.70449999999997</c:v>
                </c:pt>
                <c:pt idx="895">
                  <c:v>175.8956</c:v>
                </c:pt>
                <c:pt idx="896">
                  <c:v>176.0866</c:v>
                </c:pt>
                <c:pt idx="897">
                  <c:v>176.27899999999997</c:v>
                </c:pt>
                <c:pt idx="898">
                  <c:v>176.47130000000001</c:v>
                </c:pt>
                <c:pt idx="899">
                  <c:v>176.66369999999998</c:v>
                </c:pt>
                <c:pt idx="900">
                  <c:v>176.85600000000014</c:v>
                </c:pt>
                <c:pt idx="901">
                  <c:v>177.04840000000004</c:v>
                </c:pt>
                <c:pt idx="902">
                  <c:v>177.24119999999999</c:v>
                </c:pt>
                <c:pt idx="903">
                  <c:v>177.4341</c:v>
                </c:pt>
                <c:pt idx="904">
                  <c:v>177.6267</c:v>
                </c:pt>
                <c:pt idx="905">
                  <c:v>177.81969999999998</c:v>
                </c:pt>
                <c:pt idx="906">
                  <c:v>178.0128</c:v>
                </c:pt>
                <c:pt idx="907">
                  <c:v>178.20599999999999</c:v>
                </c:pt>
                <c:pt idx="908">
                  <c:v>178.39880000000014</c:v>
                </c:pt>
                <c:pt idx="909">
                  <c:v>178.59100000000001</c:v>
                </c:pt>
                <c:pt idx="910">
                  <c:v>178.78319999999999</c:v>
                </c:pt>
                <c:pt idx="911">
                  <c:v>178.97569999999999</c:v>
                </c:pt>
                <c:pt idx="912">
                  <c:v>179.16840000000013</c:v>
                </c:pt>
                <c:pt idx="913">
                  <c:v>179.37110000000001</c:v>
                </c:pt>
                <c:pt idx="914">
                  <c:v>179.56440000000001</c:v>
                </c:pt>
                <c:pt idx="915">
                  <c:v>179.75640000000001</c:v>
                </c:pt>
                <c:pt idx="916">
                  <c:v>179.94820000000001</c:v>
                </c:pt>
                <c:pt idx="917">
                  <c:v>180.13939999999999</c:v>
                </c:pt>
                <c:pt idx="918">
                  <c:v>180.33040000000014</c:v>
                </c:pt>
                <c:pt idx="919">
                  <c:v>180.523</c:v>
                </c:pt>
                <c:pt idx="920">
                  <c:v>180.71469999999985</c:v>
                </c:pt>
                <c:pt idx="921">
                  <c:v>180.90690000000001</c:v>
                </c:pt>
                <c:pt idx="922">
                  <c:v>181.0994</c:v>
                </c:pt>
                <c:pt idx="923">
                  <c:v>181.29220000000001</c:v>
                </c:pt>
                <c:pt idx="924">
                  <c:v>181.48500000000001</c:v>
                </c:pt>
                <c:pt idx="925">
                  <c:v>181.67759999999998</c:v>
                </c:pt>
                <c:pt idx="926">
                  <c:v>181.87020000000001</c:v>
                </c:pt>
                <c:pt idx="927">
                  <c:v>182.06190000000001</c:v>
                </c:pt>
                <c:pt idx="928">
                  <c:v>182.26299999999998</c:v>
                </c:pt>
                <c:pt idx="929">
                  <c:v>182.45660000000001</c:v>
                </c:pt>
                <c:pt idx="930">
                  <c:v>182.64909999999998</c:v>
                </c:pt>
                <c:pt idx="931">
                  <c:v>182.8408</c:v>
                </c:pt>
                <c:pt idx="932">
                  <c:v>183.03280000000001</c:v>
                </c:pt>
                <c:pt idx="933">
                  <c:v>183.2251</c:v>
                </c:pt>
                <c:pt idx="934">
                  <c:v>183.41899999999998</c:v>
                </c:pt>
                <c:pt idx="935">
                  <c:v>183.61299999999997</c:v>
                </c:pt>
                <c:pt idx="936">
                  <c:v>183.8065</c:v>
                </c:pt>
                <c:pt idx="937">
                  <c:v>183.999</c:v>
                </c:pt>
                <c:pt idx="938">
                  <c:v>184.19130000000001</c:v>
                </c:pt>
                <c:pt idx="939">
                  <c:v>184.3837</c:v>
                </c:pt>
                <c:pt idx="940">
                  <c:v>184.57509999999999</c:v>
                </c:pt>
                <c:pt idx="941">
                  <c:v>184.7664</c:v>
                </c:pt>
                <c:pt idx="942">
                  <c:v>184.95880000000014</c:v>
                </c:pt>
                <c:pt idx="943">
                  <c:v>185.15</c:v>
                </c:pt>
                <c:pt idx="944">
                  <c:v>185.3475</c:v>
                </c:pt>
                <c:pt idx="945">
                  <c:v>185.53880000000001</c:v>
                </c:pt>
                <c:pt idx="946">
                  <c:v>185.73159999999999</c:v>
                </c:pt>
                <c:pt idx="947">
                  <c:v>185.92500000000001</c:v>
                </c:pt>
                <c:pt idx="948">
                  <c:v>186.12900000000002</c:v>
                </c:pt>
                <c:pt idx="949">
                  <c:v>186.32340000000013</c:v>
                </c:pt>
                <c:pt idx="950">
                  <c:v>186.51679999999999</c:v>
                </c:pt>
                <c:pt idx="951">
                  <c:v>186.71099999999998</c:v>
                </c:pt>
                <c:pt idx="952">
                  <c:v>186.905</c:v>
                </c:pt>
                <c:pt idx="953">
                  <c:v>187.09800000000001</c:v>
                </c:pt>
                <c:pt idx="954">
                  <c:v>187.29179999999999</c:v>
                </c:pt>
                <c:pt idx="955">
                  <c:v>187.48640000000017</c:v>
                </c:pt>
                <c:pt idx="956">
                  <c:v>187.68140000000014</c:v>
                </c:pt>
                <c:pt idx="957">
                  <c:v>187.8767</c:v>
                </c:pt>
                <c:pt idx="958">
                  <c:v>188.072</c:v>
                </c:pt>
                <c:pt idx="959">
                  <c:v>188.26779999999999</c:v>
                </c:pt>
                <c:pt idx="960">
                  <c:v>188.4633</c:v>
                </c:pt>
                <c:pt idx="961">
                  <c:v>188.65740000000014</c:v>
                </c:pt>
                <c:pt idx="962">
                  <c:v>188.85150000000004</c:v>
                </c:pt>
                <c:pt idx="963">
                  <c:v>189.04749999999999</c:v>
                </c:pt>
                <c:pt idx="964">
                  <c:v>189.24569999999986</c:v>
                </c:pt>
                <c:pt idx="965">
                  <c:v>189.4469</c:v>
                </c:pt>
                <c:pt idx="966">
                  <c:v>189.6482</c:v>
                </c:pt>
                <c:pt idx="967">
                  <c:v>189.84949999999998</c:v>
                </c:pt>
                <c:pt idx="968">
                  <c:v>190.04949999999999</c:v>
                </c:pt>
                <c:pt idx="969">
                  <c:v>190.2474</c:v>
                </c:pt>
                <c:pt idx="970">
                  <c:v>190.44479999999999</c:v>
                </c:pt>
                <c:pt idx="971">
                  <c:v>190.64099999999999</c:v>
                </c:pt>
                <c:pt idx="972">
                  <c:v>190.8365</c:v>
                </c:pt>
                <c:pt idx="973">
                  <c:v>191.03200000000001</c:v>
                </c:pt>
                <c:pt idx="974">
                  <c:v>191.22640000000001</c:v>
                </c:pt>
                <c:pt idx="975">
                  <c:v>191.42100000000013</c:v>
                </c:pt>
                <c:pt idx="976">
                  <c:v>191.6181</c:v>
                </c:pt>
                <c:pt idx="977">
                  <c:v>191.81459999999998</c:v>
                </c:pt>
                <c:pt idx="978">
                  <c:v>192.0121</c:v>
                </c:pt>
                <c:pt idx="979">
                  <c:v>192.20669999999998</c:v>
                </c:pt>
                <c:pt idx="980">
                  <c:v>192.40030000000004</c:v>
                </c:pt>
                <c:pt idx="981">
                  <c:v>192.5942</c:v>
                </c:pt>
                <c:pt idx="982">
                  <c:v>192.78909999999999</c:v>
                </c:pt>
                <c:pt idx="983">
                  <c:v>192.98430000000013</c:v>
                </c:pt>
                <c:pt idx="984">
                  <c:v>193.17859999999999</c:v>
                </c:pt>
                <c:pt idx="985">
                  <c:v>193.37300000000002</c:v>
                </c:pt>
                <c:pt idx="986">
                  <c:v>193.56840000000014</c:v>
                </c:pt>
                <c:pt idx="987">
                  <c:v>193.76379999999995</c:v>
                </c:pt>
                <c:pt idx="988">
                  <c:v>193.95840000000021</c:v>
                </c:pt>
                <c:pt idx="989">
                  <c:v>194.15180000000001</c:v>
                </c:pt>
                <c:pt idx="990">
                  <c:v>194.34440000000001</c:v>
                </c:pt>
                <c:pt idx="991">
                  <c:v>194.53720000000001</c:v>
                </c:pt>
                <c:pt idx="992">
                  <c:v>194.73059999999998</c:v>
                </c:pt>
                <c:pt idx="993">
                  <c:v>194.92450000000002</c:v>
                </c:pt>
                <c:pt idx="994">
                  <c:v>195.1181</c:v>
                </c:pt>
                <c:pt idx="995">
                  <c:v>195.31120000000001</c:v>
                </c:pt>
                <c:pt idx="996">
                  <c:v>195.5043</c:v>
                </c:pt>
                <c:pt idx="997">
                  <c:v>195.6962</c:v>
                </c:pt>
                <c:pt idx="998">
                  <c:v>195.88720000000018</c:v>
                </c:pt>
                <c:pt idx="999">
                  <c:v>196.07840000000004</c:v>
                </c:pt>
                <c:pt idx="1000">
                  <c:v>196.27079999999998</c:v>
                </c:pt>
                <c:pt idx="1001">
                  <c:v>196.46200000000007</c:v>
                </c:pt>
                <c:pt idx="1002">
                  <c:v>196.65730000000013</c:v>
                </c:pt>
                <c:pt idx="1003">
                  <c:v>196.85010000000014</c:v>
                </c:pt>
                <c:pt idx="1004">
                  <c:v>197.0412</c:v>
                </c:pt>
                <c:pt idx="1005">
                  <c:v>197.23220000000001</c:v>
                </c:pt>
                <c:pt idx="1006">
                  <c:v>197.4239</c:v>
                </c:pt>
                <c:pt idx="1007">
                  <c:v>197.61489999999998</c:v>
                </c:pt>
                <c:pt idx="1008">
                  <c:v>197.80590000000001</c:v>
                </c:pt>
                <c:pt idx="1009">
                  <c:v>197.99880000000007</c:v>
                </c:pt>
                <c:pt idx="1010">
                  <c:v>198.19290000000001</c:v>
                </c:pt>
                <c:pt idx="1011">
                  <c:v>198.38910000000001</c:v>
                </c:pt>
                <c:pt idx="1012">
                  <c:v>198.58410000000001</c:v>
                </c:pt>
                <c:pt idx="1013">
                  <c:v>198.77779999999998</c:v>
                </c:pt>
                <c:pt idx="1014">
                  <c:v>198.97200000000001</c:v>
                </c:pt>
                <c:pt idx="1015">
                  <c:v>199.16810000000001</c:v>
                </c:pt>
                <c:pt idx="1016">
                  <c:v>199.36530000000013</c:v>
                </c:pt>
                <c:pt idx="1017">
                  <c:v>199.5616</c:v>
                </c:pt>
                <c:pt idx="1018">
                  <c:v>199.75569999999999</c:v>
                </c:pt>
                <c:pt idx="1019">
                  <c:v>199.94759999999999</c:v>
                </c:pt>
                <c:pt idx="1020">
                  <c:v>200.1387</c:v>
                </c:pt>
                <c:pt idx="1021">
                  <c:v>200.33090000000001</c:v>
                </c:pt>
                <c:pt idx="1022">
                  <c:v>200.5231</c:v>
                </c:pt>
                <c:pt idx="1023">
                  <c:v>200.71419999999998</c:v>
                </c:pt>
                <c:pt idx="1024">
                  <c:v>200.90730000000013</c:v>
                </c:pt>
                <c:pt idx="1025">
                  <c:v>201.11059999999998</c:v>
                </c:pt>
                <c:pt idx="1026">
                  <c:v>201.30420000000001</c:v>
                </c:pt>
                <c:pt idx="1027">
                  <c:v>201.49860000000001</c:v>
                </c:pt>
                <c:pt idx="1028">
                  <c:v>201.69479999999999</c:v>
                </c:pt>
                <c:pt idx="1029">
                  <c:v>201.89070000000001</c:v>
                </c:pt>
                <c:pt idx="1030">
                  <c:v>202.08820000000014</c:v>
                </c:pt>
                <c:pt idx="1031">
                  <c:v>202.28900000000002</c:v>
                </c:pt>
                <c:pt idx="1032">
                  <c:v>202.4898</c:v>
                </c:pt>
                <c:pt idx="1033">
                  <c:v>202.69200000000001</c:v>
                </c:pt>
                <c:pt idx="1034">
                  <c:v>202.89290000000014</c:v>
                </c:pt>
                <c:pt idx="1035">
                  <c:v>203.0933</c:v>
                </c:pt>
                <c:pt idx="1036">
                  <c:v>203.29259999999999</c:v>
                </c:pt>
                <c:pt idx="1037">
                  <c:v>203.49160000000001</c:v>
                </c:pt>
                <c:pt idx="1038">
                  <c:v>203.6901</c:v>
                </c:pt>
                <c:pt idx="1039">
                  <c:v>203.8897</c:v>
                </c:pt>
                <c:pt idx="1040">
                  <c:v>204.08880000000013</c:v>
                </c:pt>
                <c:pt idx="1041">
                  <c:v>204.2867</c:v>
                </c:pt>
                <c:pt idx="1042">
                  <c:v>204.48540000000014</c:v>
                </c:pt>
                <c:pt idx="1043">
                  <c:v>204.68300000000002</c:v>
                </c:pt>
                <c:pt idx="1044">
                  <c:v>204.87800000000001</c:v>
                </c:pt>
                <c:pt idx="1045">
                  <c:v>205.07059999999998</c:v>
                </c:pt>
                <c:pt idx="1046">
                  <c:v>205.26159999999999</c:v>
                </c:pt>
                <c:pt idx="1047">
                  <c:v>205.45290000000014</c:v>
                </c:pt>
                <c:pt idx="1048">
                  <c:v>205.64499999999998</c:v>
                </c:pt>
                <c:pt idx="1049">
                  <c:v>205.83830000000017</c:v>
                </c:pt>
              </c:numCache>
            </c:numRef>
          </c:yVal>
        </c:ser>
        <c:ser>
          <c:idx val="1"/>
          <c:order val="1"/>
          <c:tx>
            <c:v>g102</c:v>
          </c:tx>
          <c:xVal>
            <c:numRef>
              <c:f>gauge101calcs!$F:$F</c:f>
              <c:numCache>
                <c:formatCode>0.00E+00</c:formatCode>
                <c:ptCount val="1048576"/>
                <c:pt idx="0">
                  <c:v>1.7063430000000008</c:v>
                </c:pt>
                <c:pt idx="1">
                  <c:v>1.7064120000000009</c:v>
                </c:pt>
                <c:pt idx="2">
                  <c:v>1.7071179999999999</c:v>
                </c:pt>
                <c:pt idx="3">
                  <c:v>1.7074539999999998</c:v>
                </c:pt>
                <c:pt idx="4">
                  <c:v>1.7078589999999998</c:v>
                </c:pt>
                <c:pt idx="5">
                  <c:v>1.7081020000000009</c:v>
                </c:pt>
                <c:pt idx="6">
                  <c:v>1.7083100000000009</c:v>
                </c:pt>
                <c:pt idx="7">
                  <c:v>1.7084949999999999</c:v>
                </c:pt>
                <c:pt idx="8">
                  <c:v>1.7087729999999999</c:v>
                </c:pt>
                <c:pt idx="9">
                  <c:v>1.7089349999999999</c:v>
                </c:pt>
                <c:pt idx="10">
                  <c:v>1.7090389999999998</c:v>
                </c:pt>
                <c:pt idx="11">
                  <c:v>1.7091779999999999</c:v>
                </c:pt>
                <c:pt idx="12">
                  <c:v>1.7092820000000009</c:v>
                </c:pt>
                <c:pt idx="13">
                  <c:v>1.7093870000000009</c:v>
                </c:pt>
                <c:pt idx="14">
                  <c:v>1.7095019999999999</c:v>
                </c:pt>
                <c:pt idx="15">
                  <c:v>1.7096179999999999</c:v>
                </c:pt>
                <c:pt idx="16">
                  <c:v>1.7097219999999997</c:v>
                </c:pt>
                <c:pt idx="17">
                  <c:v>1.7098259999999996</c:v>
                </c:pt>
                <c:pt idx="18">
                  <c:v>1.7099189999999997</c:v>
                </c:pt>
                <c:pt idx="19">
                  <c:v>1.7100350000000009</c:v>
                </c:pt>
                <c:pt idx="20">
                  <c:v>1.7101389999999999</c:v>
                </c:pt>
                <c:pt idx="21">
                  <c:v>1.7102430000000008</c:v>
                </c:pt>
                <c:pt idx="22">
                  <c:v>1.7103470000000009</c:v>
                </c:pt>
                <c:pt idx="23">
                  <c:v>1.7104400000000008</c:v>
                </c:pt>
                <c:pt idx="24">
                  <c:v>1.7105209999999997</c:v>
                </c:pt>
                <c:pt idx="25">
                  <c:v>1.7106370000000009</c:v>
                </c:pt>
                <c:pt idx="26">
                  <c:v>1.7107520000000009</c:v>
                </c:pt>
                <c:pt idx="27">
                  <c:v>1.7108560000000008</c:v>
                </c:pt>
                <c:pt idx="28">
                  <c:v>1.7109839999999998</c:v>
                </c:pt>
                <c:pt idx="29">
                  <c:v>1.7111109999999998</c:v>
                </c:pt>
                <c:pt idx="30">
                  <c:v>1.7113079999999998</c:v>
                </c:pt>
                <c:pt idx="31">
                  <c:v>1.7113999999999998</c:v>
                </c:pt>
                <c:pt idx="32">
                  <c:v>1.7115159999999998</c:v>
                </c:pt>
                <c:pt idx="33">
                  <c:v>1.7116319999999998</c:v>
                </c:pt>
                <c:pt idx="34">
                  <c:v>1.7117709999999997</c:v>
                </c:pt>
                <c:pt idx="35">
                  <c:v>1.7118979999999997</c:v>
                </c:pt>
                <c:pt idx="36">
                  <c:v>1.7122339999999998</c:v>
                </c:pt>
                <c:pt idx="37">
                  <c:v>1.7123959999999998</c:v>
                </c:pt>
                <c:pt idx="38">
                  <c:v>1.7125809999999999</c:v>
                </c:pt>
                <c:pt idx="39">
                  <c:v>1.7126619999999997</c:v>
                </c:pt>
                <c:pt idx="40">
                  <c:v>1.7128129999999999</c:v>
                </c:pt>
                <c:pt idx="41">
                  <c:v>1.7129859999999999</c:v>
                </c:pt>
                <c:pt idx="42">
                  <c:v>1.7133219999999998</c:v>
                </c:pt>
                <c:pt idx="43">
                  <c:v>1.7134259999999997</c:v>
                </c:pt>
                <c:pt idx="44">
                  <c:v>1.7135189999999998</c:v>
                </c:pt>
                <c:pt idx="45">
                  <c:v>1.7136109999999998</c:v>
                </c:pt>
                <c:pt idx="46">
                  <c:v>1.7137269999999998</c:v>
                </c:pt>
                <c:pt idx="47">
                  <c:v>1.7140050000000009</c:v>
                </c:pt>
                <c:pt idx="48">
                  <c:v>1.7140970000000009</c:v>
                </c:pt>
                <c:pt idx="49">
                  <c:v>1.7142009999999999</c:v>
                </c:pt>
                <c:pt idx="50">
                  <c:v>1.7143289999999998</c:v>
                </c:pt>
                <c:pt idx="51">
                  <c:v>1.7144329999999999</c:v>
                </c:pt>
                <c:pt idx="52">
                  <c:v>1.7145720000000009</c:v>
                </c:pt>
                <c:pt idx="53">
                  <c:v>1.7146880000000009</c:v>
                </c:pt>
                <c:pt idx="54">
                  <c:v>1.7148029999999999</c:v>
                </c:pt>
                <c:pt idx="55">
                  <c:v>1.7152779999999999</c:v>
                </c:pt>
                <c:pt idx="56">
                  <c:v>1.7154049999999998</c:v>
                </c:pt>
                <c:pt idx="57">
                  <c:v>1.7154859999999998</c:v>
                </c:pt>
                <c:pt idx="58">
                  <c:v>1.7156479999999998</c:v>
                </c:pt>
                <c:pt idx="59">
                  <c:v>1.7157639999999996</c:v>
                </c:pt>
                <c:pt idx="60">
                  <c:v>1.7159029999999997</c:v>
                </c:pt>
                <c:pt idx="61">
                  <c:v>1.7161339999999998</c:v>
                </c:pt>
                <c:pt idx="62">
                  <c:v>1.7162500000000009</c:v>
                </c:pt>
                <c:pt idx="63">
                  <c:v>1.7163770000000009</c:v>
                </c:pt>
                <c:pt idx="64">
                  <c:v>1.7165160000000008</c:v>
                </c:pt>
                <c:pt idx="65">
                  <c:v>1.7166899999999998</c:v>
                </c:pt>
                <c:pt idx="66">
                  <c:v>1.7168059999999998</c:v>
                </c:pt>
                <c:pt idx="67">
                  <c:v>1.7169329999999998</c:v>
                </c:pt>
                <c:pt idx="68">
                  <c:v>1.7170369999999997</c:v>
                </c:pt>
                <c:pt idx="69">
                  <c:v>1.7171639999999997</c:v>
                </c:pt>
                <c:pt idx="70">
                  <c:v>1.7172689999999997</c:v>
                </c:pt>
                <c:pt idx="71">
                  <c:v>1.7173379999999998</c:v>
                </c:pt>
                <c:pt idx="72">
                  <c:v>1.7174879999999999</c:v>
                </c:pt>
                <c:pt idx="73">
                  <c:v>1.7176159999999998</c:v>
                </c:pt>
                <c:pt idx="74">
                  <c:v>1.7177659999999997</c:v>
                </c:pt>
                <c:pt idx="75">
                  <c:v>1.7178819999999997</c:v>
                </c:pt>
                <c:pt idx="76">
                  <c:v>1.7179979999999997</c:v>
                </c:pt>
                <c:pt idx="77">
                  <c:v>1.7181130000000009</c:v>
                </c:pt>
                <c:pt idx="78">
                  <c:v>1.7182289999999998</c:v>
                </c:pt>
                <c:pt idx="79">
                  <c:v>1.7183450000000009</c:v>
                </c:pt>
                <c:pt idx="80">
                  <c:v>1.7184609999999998</c:v>
                </c:pt>
                <c:pt idx="81">
                  <c:v>1.7185649999999997</c:v>
                </c:pt>
                <c:pt idx="82">
                  <c:v>1.7187150000000009</c:v>
                </c:pt>
                <c:pt idx="83">
                  <c:v>1.7188309999999998</c:v>
                </c:pt>
                <c:pt idx="84">
                  <c:v>1.7189470000000009</c:v>
                </c:pt>
                <c:pt idx="85">
                  <c:v>1.7190619999999999</c:v>
                </c:pt>
                <c:pt idx="86">
                  <c:v>1.7191779999999999</c:v>
                </c:pt>
                <c:pt idx="87">
                  <c:v>1.7193170000000009</c:v>
                </c:pt>
                <c:pt idx="88">
                  <c:v>1.7194789999999998</c:v>
                </c:pt>
                <c:pt idx="89">
                  <c:v>1.7197339999999997</c:v>
                </c:pt>
                <c:pt idx="90">
                  <c:v>1.7201620000000009</c:v>
                </c:pt>
                <c:pt idx="91">
                  <c:v>1.7204750000000009</c:v>
                </c:pt>
                <c:pt idx="92">
                  <c:v>1.7208329999999998</c:v>
                </c:pt>
                <c:pt idx="93">
                  <c:v>1.7208909999999997</c:v>
                </c:pt>
                <c:pt idx="94">
                  <c:v>1.7231479999999999</c:v>
                </c:pt>
                <c:pt idx="95">
                  <c:v>1.7260420000000012</c:v>
                </c:pt>
                <c:pt idx="96">
                  <c:v>1.7275229999999997</c:v>
                </c:pt>
                <c:pt idx="97">
                  <c:v>1.7285530000000009</c:v>
                </c:pt>
                <c:pt idx="98">
                  <c:v>1.7291089999999998</c:v>
                </c:pt>
                <c:pt idx="99">
                  <c:v>1.7296059999999998</c:v>
                </c:pt>
                <c:pt idx="100">
                  <c:v>1.7301850000000014</c:v>
                </c:pt>
                <c:pt idx="101">
                  <c:v>1.7308100000000008</c:v>
                </c:pt>
                <c:pt idx="102">
                  <c:v>1.7314239999999996</c:v>
                </c:pt>
                <c:pt idx="103">
                  <c:v>1.7319209999999996</c:v>
                </c:pt>
                <c:pt idx="104">
                  <c:v>1.7323259999999998</c:v>
                </c:pt>
                <c:pt idx="105">
                  <c:v>1.7326619999999997</c:v>
                </c:pt>
                <c:pt idx="106">
                  <c:v>1.7330560000000008</c:v>
                </c:pt>
                <c:pt idx="107">
                  <c:v>1.7334839999999998</c:v>
                </c:pt>
                <c:pt idx="108">
                  <c:v>1.7340389999999999</c:v>
                </c:pt>
                <c:pt idx="109">
                  <c:v>1.7345020000000009</c:v>
                </c:pt>
                <c:pt idx="110">
                  <c:v>1.7351039999999998</c:v>
                </c:pt>
                <c:pt idx="111">
                  <c:v>1.7358099999999999</c:v>
                </c:pt>
                <c:pt idx="112">
                  <c:v>1.7364580000000009</c:v>
                </c:pt>
                <c:pt idx="113">
                  <c:v>1.7372570000000009</c:v>
                </c:pt>
                <c:pt idx="114">
                  <c:v>1.7385759999999999</c:v>
                </c:pt>
                <c:pt idx="115">
                  <c:v>1.7397919999999998</c:v>
                </c:pt>
                <c:pt idx="116">
                  <c:v>1.7408329999999999</c:v>
                </c:pt>
                <c:pt idx="117">
                  <c:v>1.7433099999999997</c:v>
                </c:pt>
                <c:pt idx="118">
                  <c:v>1.7500929999999999</c:v>
                </c:pt>
                <c:pt idx="119">
                  <c:v>1.8403239999999998</c:v>
                </c:pt>
                <c:pt idx="120">
                  <c:v>1.8498029999999999</c:v>
                </c:pt>
                <c:pt idx="121">
                  <c:v>2</c:v>
                </c:pt>
                <c:pt idx="122">
                  <c:v>2.1945250000000001</c:v>
                </c:pt>
                <c:pt idx="123">
                  <c:v>2.1978240000000002</c:v>
                </c:pt>
                <c:pt idx="124">
                  <c:v>2.1987960000000002</c:v>
                </c:pt>
                <c:pt idx="125">
                  <c:v>2.1997339999999999</c:v>
                </c:pt>
                <c:pt idx="126">
                  <c:v>2.2006600000000001</c:v>
                </c:pt>
                <c:pt idx="127">
                  <c:v>2.2017940000000022</c:v>
                </c:pt>
                <c:pt idx="128">
                  <c:v>2.202846999999998</c:v>
                </c:pt>
                <c:pt idx="129">
                  <c:v>2.2038769999999999</c:v>
                </c:pt>
                <c:pt idx="130">
                  <c:v>2.204942</c:v>
                </c:pt>
                <c:pt idx="131">
                  <c:v>2.2059609999999998</c:v>
                </c:pt>
                <c:pt idx="132">
                  <c:v>2.207049</c:v>
                </c:pt>
                <c:pt idx="133">
                  <c:v>2.207859</c:v>
                </c:pt>
                <c:pt idx="134">
                  <c:v>2.2089930000000022</c:v>
                </c:pt>
                <c:pt idx="135">
                  <c:v>2.210045999999998</c:v>
                </c:pt>
                <c:pt idx="136">
                  <c:v>2.2110189999999976</c:v>
                </c:pt>
                <c:pt idx="137">
                  <c:v>2.2110649999999987</c:v>
                </c:pt>
                <c:pt idx="138">
                  <c:v>2.2120949999999997</c:v>
                </c:pt>
                <c:pt idx="139">
                  <c:v>2.2131020000000001</c:v>
                </c:pt>
                <c:pt idx="140">
                  <c:v>2.2139470000000001</c:v>
                </c:pt>
                <c:pt idx="141">
                  <c:v>2.214769</c:v>
                </c:pt>
                <c:pt idx="142">
                  <c:v>2.215509</c:v>
                </c:pt>
                <c:pt idx="143">
                  <c:v>2.2164579999999976</c:v>
                </c:pt>
                <c:pt idx="144">
                  <c:v>2.2176619999999998</c:v>
                </c:pt>
                <c:pt idx="145">
                  <c:v>2.219919</c:v>
                </c:pt>
                <c:pt idx="146">
                  <c:v>2.22235</c:v>
                </c:pt>
                <c:pt idx="147">
                  <c:v>2.2267939999999999</c:v>
                </c:pt>
                <c:pt idx="148">
                  <c:v>2.2283559999999998</c:v>
                </c:pt>
                <c:pt idx="149">
                  <c:v>2.2300810000000002</c:v>
                </c:pt>
                <c:pt idx="150">
                  <c:v>2.2313310000000022</c:v>
                </c:pt>
                <c:pt idx="151">
                  <c:v>2.234455999999998</c:v>
                </c:pt>
                <c:pt idx="152">
                  <c:v>2.2364469999999974</c:v>
                </c:pt>
                <c:pt idx="153">
                  <c:v>2.2373840000000023</c:v>
                </c:pt>
                <c:pt idx="154">
                  <c:v>2.2380089999999977</c:v>
                </c:pt>
                <c:pt idx="155">
                  <c:v>2.2398379999999998</c:v>
                </c:pt>
                <c:pt idx="156">
                  <c:v>2.2445140000000023</c:v>
                </c:pt>
                <c:pt idx="157">
                  <c:v>2.2557179999999999</c:v>
                </c:pt>
                <c:pt idx="158">
                  <c:v>2.2592479999999977</c:v>
                </c:pt>
                <c:pt idx="159">
                  <c:v>2.2620830000000001</c:v>
                </c:pt>
                <c:pt idx="160">
                  <c:v>2.2652310000000022</c:v>
                </c:pt>
                <c:pt idx="161">
                  <c:v>2.2675230000000028</c:v>
                </c:pt>
                <c:pt idx="162">
                  <c:v>2.6153119999999999</c:v>
                </c:pt>
                <c:pt idx="163">
                  <c:v>3</c:v>
                </c:pt>
                <c:pt idx="164">
                  <c:v>3.390149999999998</c:v>
                </c:pt>
                <c:pt idx="165">
                  <c:v>3.3918979999999976</c:v>
                </c:pt>
                <c:pt idx="166">
                  <c:v>3.3949419999999977</c:v>
                </c:pt>
                <c:pt idx="167">
                  <c:v>3.3953129999999976</c:v>
                </c:pt>
                <c:pt idx="168">
                  <c:v>3.3956829999999969</c:v>
                </c:pt>
                <c:pt idx="169">
                  <c:v>3.396261999999997</c:v>
                </c:pt>
                <c:pt idx="170">
                  <c:v>3.396700999999998</c:v>
                </c:pt>
                <c:pt idx="171">
                  <c:v>3.3971300000000002</c:v>
                </c:pt>
                <c:pt idx="172">
                  <c:v>3.397615999999998</c:v>
                </c:pt>
                <c:pt idx="173">
                  <c:v>3.3980439999999974</c:v>
                </c:pt>
                <c:pt idx="174">
                  <c:v>3.398460999999998</c:v>
                </c:pt>
                <c:pt idx="175">
                  <c:v>3.3986569999999974</c:v>
                </c:pt>
                <c:pt idx="176">
                  <c:v>3.3988189999999974</c:v>
                </c:pt>
                <c:pt idx="177">
                  <c:v>3.3989929999999977</c:v>
                </c:pt>
                <c:pt idx="178">
                  <c:v>3.3991899999999977</c:v>
                </c:pt>
                <c:pt idx="179">
                  <c:v>3.3993869999999977</c:v>
                </c:pt>
                <c:pt idx="180">
                  <c:v>3.3998379999999977</c:v>
                </c:pt>
                <c:pt idx="181">
                  <c:v>3.4018869999999977</c:v>
                </c:pt>
                <c:pt idx="182">
                  <c:v>3.4033220000000002</c:v>
                </c:pt>
                <c:pt idx="183">
                  <c:v>3.4056479999999976</c:v>
                </c:pt>
                <c:pt idx="184">
                  <c:v>3.4069099999999977</c:v>
                </c:pt>
                <c:pt idx="185">
                  <c:v>3.4078940000000002</c:v>
                </c:pt>
                <c:pt idx="186">
                  <c:v>3.4093870000000002</c:v>
                </c:pt>
                <c:pt idx="187">
                  <c:v>3.4103240000000001</c:v>
                </c:pt>
                <c:pt idx="188">
                  <c:v>3.4112149999999977</c:v>
                </c:pt>
                <c:pt idx="189">
                  <c:v>3.412522999999998</c:v>
                </c:pt>
                <c:pt idx="190">
                  <c:v>3.4136919999999997</c:v>
                </c:pt>
                <c:pt idx="191">
                  <c:v>3.4148959999999979</c:v>
                </c:pt>
                <c:pt idx="192">
                  <c:v>3.4159489999999959</c:v>
                </c:pt>
                <c:pt idx="193">
                  <c:v>3.4189929999999977</c:v>
                </c:pt>
                <c:pt idx="194">
                  <c:v>3.4229979999999998</c:v>
                </c:pt>
                <c:pt idx="195">
                  <c:v>3.4717819999999997</c:v>
                </c:pt>
                <c:pt idx="196">
                  <c:v>3.4805790000000001</c:v>
                </c:pt>
                <c:pt idx="197">
                  <c:v>3.4816199999999977</c:v>
                </c:pt>
                <c:pt idx="198">
                  <c:v>3.4827079999999997</c:v>
                </c:pt>
                <c:pt idx="199">
                  <c:v>3.4829979999999998</c:v>
                </c:pt>
                <c:pt idx="200">
                  <c:v>3.4832869999999998</c:v>
                </c:pt>
                <c:pt idx="201">
                  <c:v>3.483565</c:v>
                </c:pt>
                <c:pt idx="202">
                  <c:v>3.4837959999999999</c:v>
                </c:pt>
                <c:pt idx="203">
                  <c:v>3.484051</c:v>
                </c:pt>
                <c:pt idx="204">
                  <c:v>3.4842010000000001</c:v>
                </c:pt>
                <c:pt idx="205">
                  <c:v>3.48434</c:v>
                </c:pt>
                <c:pt idx="206">
                  <c:v>3.4844909999999998</c:v>
                </c:pt>
                <c:pt idx="207">
                  <c:v>3.4846759999999977</c:v>
                </c:pt>
                <c:pt idx="208">
                  <c:v>3.484861</c:v>
                </c:pt>
                <c:pt idx="209">
                  <c:v>3.4850459999999974</c:v>
                </c:pt>
                <c:pt idx="210">
                  <c:v>3.485265999999998</c:v>
                </c:pt>
                <c:pt idx="211">
                  <c:v>3.485509</c:v>
                </c:pt>
                <c:pt idx="212">
                  <c:v>3.4857640000000001</c:v>
                </c:pt>
                <c:pt idx="213">
                  <c:v>3.4860069999999976</c:v>
                </c:pt>
                <c:pt idx="214">
                  <c:v>3.4862379999999997</c:v>
                </c:pt>
                <c:pt idx="215">
                  <c:v>3.4864579999999976</c:v>
                </c:pt>
                <c:pt idx="216">
                  <c:v>3.486666999999998</c:v>
                </c:pt>
                <c:pt idx="217">
                  <c:v>3.48706</c:v>
                </c:pt>
                <c:pt idx="218">
                  <c:v>3.4871639999999999</c:v>
                </c:pt>
                <c:pt idx="219">
                  <c:v>3.4876619999999998</c:v>
                </c:pt>
                <c:pt idx="220">
                  <c:v>3.4882409999999977</c:v>
                </c:pt>
                <c:pt idx="221">
                  <c:v>3.4889809999999999</c:v>
                </c:pt>
                <c:pt idx="222">
                  <c:v>3.4895719999999999</c:v>
                </c:pt>
                <c:pt idx="223">
                  <c:v>3.490694</c:v>
                </c:pt>
                <c:pt idx="224">
                  <c:v>3.4917129999999976</c:v>
                </c:pt>
                <c:pt idx="225">
                  <c:v>3.4921989999999976</c:v>
                </c:pt>
                <c:pt idx="226">
                  <c:v>3.4932639999999977</c:v>
                </c:pt>
                <c:pt idx="227">
                  <c:v>3.4939119999999999</c:v>
                </c:pt>
                <c:pt idx="228">
                  <c:v>3.495219999999998</c:v>
                </c:pt>
                <c:pt idx="229">
                  <c:v>3.4956599999999969</c:v>
                </c:pt>
                <c:pt idx="230">
                  <c:v>3.4961689999999974</c:v>
                </c:pt>
                <c:pt idx="231">
                  <c:v>3.496585999999998</c:v>
                </c:pt>
                <c:pt idx="232">
                  <c:v>3.4969329999999976</c:v>
                </c:pt>
                <c:pt idx="233">
                  <c:v>3.4975809999999998</c:v>
                </c:pt>
                <c:pt idx="234">
                  <c:v>3.4991669999999977</c:v>
                </c:pt>
                <c:pt idx="235">
                  <c:v>3.5031250000000012</c:v>
                </c:pt>
                <c:pt idx="236">
                  <c:v>3.5038309999999999</c:v>
                </c:pt>
                <c:pt idx="237">
                  <c:v>3.5051389999999998</c:v>
                </c:pt>
                <c:pt idx="238">
                  <c:v>3.50603</c:v>
                </c:pt>
                <c:pt idx="239">
                  <c:v>3.5062039999999977</c:v>
                </c:pt>
                <c:pt idx="240">
                  <c:v>3.5063999999999997</c:v>
                </c:pt>
                <c:pt idx="241">
                  <c:v>3.5066439999999974</c:v>
                </c:pt>
                <c:pt idx="242">
                  <c:v>3.5069679999999988</c:v>
                </c:pt>
                <c:pt idx="243">
                  <c:v>3.5073729999999999</c:v>
                </c:pt>
                <c:pt idx="244">
                  <c:v>3.5075690000000002</c:v>
                </c:pt>
                <c:pt idx="245">
                  <c:v>3.5077199999999999</c:v>
                </c:pt>
                <c:pt idx="246">
                  <c:v>3.5078589999999976</c:v>
                </c:pt>
                <c:pt idx="247">
                  <c:v>3.5079859999999998</c:v>
                </c:pt>
                <c:pt idx="248">
                  <c:v>3.5081250000000002</c:v>
                </c:pt>
                <c:pt idx="249">
                  <c:v>3.5082409999999977</c:v>
                </c:pt>
                <c:pt idx="250">
                  <c:v>3.5083679999999999</c:v>
                </c:pt>
                <c:pt idx="251">
                  <c:v>3.5085299999999999</c:v>
                </c:pt>
                <c:pt idx="252">
                  <c:v>3.5087380000000001</c:v>
                </c:pt>
                <c:pt idx="253">
                  <c:v>3.509236</c:v>
                </c:pt>
                <c:pt idx="254">
                  <c:v>3.5101270000000002</c:v>
                </c:pt>
                <c:pt idx="255">
                  <c:v>3.5117589999999974</c:v>
                </c:pt>
                <c:pt idx="256">
                  <c:v>3.5134719999999997</c:v>
                </c:pt>
                <c:pt idx="257">
                  <c:v>3.5154279999999987</c:v>
                </c:pt>
                <c:pt idx="258">
                  <c:v>3.5171299999999999</c:v>
                </c:pt>
                <c:pt idx="259">
                  <c:v>3.5192589999999964</c:v>
                </c:pt>
                <c:pt idx="260">
                  <c:v>3.520162</c:v>
                </c:pt>
                <c:pt idx="261">
                  <c:v>3.5219679999999998</c:v>
                </c:pt>
                <c:pt idx="262">
                  <c:v>3.5238309999999999</c:v>
                </c:pt>
                <c:pt idx="263">
                  <c:v>3.5253589999999977</c:v>
                </c:pt>
                <c:pt idx="264">
                  <c:v>3.526666999999998</c:v>
                </c:pt>
                <c:pt idx="265">
                  <c:v>3.5269210000000002</c:v>
                </c:pt>
                <c:pt idx="266">
                  <c:v>3.5271880000000002</c:v>
                </c:pt>
                <c:pt idx="267">
                  <c:v>3.5274070000000002</c:v>
                </c:pt>
                <c:pt idx="268">
                  <c:v>3.5278010000000002</c:v>
                </c:pt>
                <c:pt idx="269">
                  <c:v>3.5283329999999999</c:v>
                </c:pt>
                <c:pt idx="270">
                  <c:v>3.5286339999999998</c:v>
                </c:pt>
                <c:pt idx="271">
                  <c:v>3.5288189999999977</c:v>
                </c:pt>
                <c:pt idx="272">
                  <c:v>3.5289809999999999</c:v>
                </c:pt>
                <c:pt idx="273">
                  <c:v>3.5291090000000001</c:v>
                </c:pt>
                <c:pt idx="274">
                  <c:v>3.5292249999999998</c:v>
                </c:pt>
                <c:pt idx="275">
                  <c:v>3.5293290000000002</c:v>
                </c:pt>
                <c:pt idx="276">
                  <c:v>3.5294439999999976</c:v>
                </c:pt>
                <c:pt idx="277">
                  <c:v>3.5295830000000001</c:v>
                </c:pt>
                <c:pt idx="278">
                  <c:v>3.5297449999999997</c:v>
                </c:pt>
                <c:pt idx="279">
                  <c:v>3.529919</c:v>
                </c:pt>
                <c:pt idx="280">
                  <c:v>3.5301269999999998</c:v>
                </c:pt>
                <c:pt idx="281">
                  <c:v>3.5303589999999976</c:v>
                </c:pt>
                <c:pt idx="282">
                  <c:v>3.5306479999999976</c:v>
                </c:pt>
                <c:pt idx="283">
                  <c:v>3.5310069999999976</c:v>
                </c:pt>
                <c:pt idx="284">
                  <c:v>3.5313079999999997</c:v>
                </c:pt>
                <c:pt idx="285">
                  <c:v>3.5316439999999969</c:v>
                </c:pt>
                <c:pt idx="286">
                  <c:v>3.5319559999999974</c:v>
                </c:pt>
                <c:pt idx="287">
                  <c:v>3.532210999999998</c:v>
                </c:pt>
                <c:pt idx="288">
                  <c:v>3.5323609999999976</c:v>
                </c:pt>
                <c:pt idx="289">
                  <c:v>3.532581</c:v>
                </c:pt>
                <c:pt idx="290">
                  <c:v>3.5328469999999959</c:v>
                </c:pt>
                <c:pt idx="291">
                  <c:v>3.533426</c:v>
                </c:pt>
                <c:pt idx="292">
                  <c:v>3.5341670000000001</c:v>
                </c:pt>
                <c:pt idx="293">
                  <c:v>3.5343979999999999</c:v>
                </c:pt>
                <c:pt idx="294">
                  <c:v>3.5345719999999998</c:v>
                </c:pt>
                <c:pt idx="295">
                  <c:v>3.5347449999999987</c:v>
                </c:pt>
                <c:pt idx="296">
                  <c:v>3.5349419999999987</c:v>
                </c:pt>
                <c:pt idx="297">
                  <c:v>3.5351499999999976</c:v>
                </c:pt>
                <c:pt idx="298">
                  <c:v>3.5355669999999977</c:v>
                </c:pt>
                <c:pt idx="299">
                  <c:v>3.536041999999997</c:v>
                </c:pt>
                <c:pt idx="300">
                  <c:v>3.5365049999999987</c:v>
                </c:pt>
                <c:pt idx="301">
                  <c:v>3.5371760000000001</c:v>
                </c:pt>
                <c:pt idx="302">
                  <c:v>3.5381019999999999</c:v>
                </c:pt>
                <c:pt idx="303">
                  <c:v>3.5389240000000002</c:v>
                </c:pt>
                <c:pt idx="304">
                  <c:v>3.5410300000000001</c:v>
                </c:pt>
                <c:pt idx="305">
                  <c:v>3.5449769999999998</c:v>
                </c:pt>
                <c:pt idx="306">
                  <c:v>3.5452779999999997</c:v>
                </c:pt>
                <c:pt idx="307">
                  <c:v>3.545706</c:v>
                </c:pt>
                <c:pt idx="308">
                  <c:v>3.5460189999999976</c:v>
                </c:pt>
                <c:pt idx="309">
                  <c:v>3.5462379999999998</c:v>
                </c:pt>
                <c:pt idx="310">
                  <c:v>3.5467010000000001</c:v>
                </c:pt>
                <c:pt idx="311">
                  <c:v>3.5473260000000022</c:v>
                </c:pt>
                <c:pt idx="312">
                  <c:v>3.547882</c:v>
                </c:pt>
                <c:pt idx="313">
                  <c:v>3.5481020000000001</c:v>
                </c:pt>
                <c:pt idx="314">
                  <c:v>3.5483099999999999</c:v>
                </c:pt>
                <c:pt idx="315">
                  <c:v>3.5485880000000001</c:v>
                </c:pt>
                <c:pt idx="316">
                  <c:v>3.5489809999999999</c:v>
                </c:pt>
                <c:pt idx="317">
                  <c:v>3.5492819999999998</c:v>
                </c:pt>
                <c:pt idx="318">
                  <c:v>3.5496409999999976</c:v>
                </c:pt>
                <c:pt idx="319">
                  <c:v>3.5502199999999977</c:v>
                </c:pt>
                <c:pt idx="320">
                  <c:v>3.550567</c:v>
                </c:pt>
                <c:pt idx="321">
                  <c:v>3.551377</c:v>
                </c:pt>
                <c:pt idx="322">
                  <c:v>3.5517129999999977</c:v>
                </c:pt>
                <c:pt idx="323">
                  <c:v>3.5525689999999974</c:v>
                </c:pt>
                <c:pt idx="324">
                  <c:v>3.5570249999999999</c:v>
                </c:pt>
                <c:pt idx="325">
                  <c:v>3.569016</c:v>
                </c:pt>
                <c:pt idx="326">
                  <c:v>3.5698029999999976</c:v>
                </c:pt>
                <c:pt idx="327">
                  <c:v>3.5707870000000002</c:v>
                </c:pt>
                <c:pt idx="328">
                  <c:v>3.5712499999999974</c:v>
                </c:pt>
                <c:pt idx="329">
                  <c:v>3.5721179999999997</c:v>
                </c:pt>
                <c:pt idx="330">
                  <c:v>3.5763999999999987</c:v>
                </c:pt>
                <c:pt idx="331">
                  <c:v>3.577604</c:v>
                </c:pt>
                <c:pt idx="332">
                  <c:v>3.578853999999998</c:v>
                </c:pt>
                <c:pt idx="333">
                  <c:v>3.5796529999999969</c:v>
                </c:pt>
                <c:pt idx="334">
                  <c:v>3.5800809999999998</c:v>
                </c:pt>
                <c:pt idx="335">
                  <c:v>3.5803590000000001</c:v>
                </c:pt>
                <c:pt idx="336">
                  <c:v>3.5805790000000002</c:v>
                </c:pt>
                <c:pt idx="337">
                  <c:v>3.5808800000000001</c:v>
                </c:pt>
                <c:pt idx="338">
                  <c:v>3.5812729999999977</c:v>
                </c:pt>
                <c:pt idx="339">
                  <c:v>3.581725</c:v>
                </c:pt>
                <c:pt idx="340">
                  <c:v>3.582106</c:v>
                </c:pt>
                <c:pt idx="341">
                  <c:v>3.5824539999999976</c:v>
                </c:pt>
                <c:pt idx="342">
                  <c:v>3.5827549999999997</c:v>
                </c:pt>
                <c:pt idx="343">
                  <c:v>3.5831940000000038</c:v>
                </c:pt>
                <c:pt idx="344">
                  <c:v>3.5837150000000002</c:v>
                </c:pt>
                <c:pt idx="345">
                  <c:v>3.5840860000000001</c:v>
                </c:pt>
                <c:pt idx="346">
                  <c:v>3.5845250000000002</c:v>
                </c:pt>
                <c:pt idx="347">
                  <c:v>3.5849880000000001</c:v>
                </c:pt>
                <c:pt idx="348">
                  <c:v>3.585359</c:v>
                </c:pt>
                <c:pt idx="349">
                  <c:v>3.5856129999999977</c:v>
                </c:pt>
                <c:pt idx="350">
                  <c:v>3.5859260000000002</c:v>
                </c:pt>
                <c:pt idx="351">
                  <c:v>3.5862729999999976</c:v>
                </c:pt>
                <c:pt idx="352">
                  <c:v>3.5866549999999977</c:v>
                </c:pt>
                <c:pt idx="353">
                  <c:v>3.5873840000000023</c:v>
                </c:pt>
                <c:pt idx="354">
                  <c:v>3.5882290000000001</c:v>
                </c:pt>
                <c:pt idx="355">
                  <c:v>3.5885419999999999</c:v>
                </c:pt>
                <c:pt idx="356">
                  <c:v>3.5888429999999976</c:v>
                </c:pt>
                <c:pt idx="357">
                  <c:v>3.5890740000000001</c:v>
                </c:pt>
                <c:pt idx="358">
                  <c:v>3.5894439999999976</c:v>
                </c:pt>
                <c:pt idx="359">
                  <c:v>3.5899070000000002</c:v>
                </c:pt>
                <c:pt idx="360">
                  <c:v>3.5904979999999997</c:v>
                </c:pt>
                <c:pt idx="361">
                  <c:v>3.5911689999999976</c:v>
                </c:pt>
                <c:pt idx="362">
                  <c:v>3.5920019999999977</c:v>
                </c:pt>
                <c:pt idx="363">
                  <c:v>3.5986689999999975</c:v>
                </c:pt>
                <c:pt idx="364">
                  <c:v>3.6033559999999998</c:v>
                </c:pt>
                <c:pt idx="365">
                  <c:v>3.6089120000000001</c:v>
                </c:pt>
                <c:pt idx="366">
                  <c:v>3.6097800000000002</c:v>
                </c:pt>
                <c:pt idx="367">
                  <c:v>3.6102779999999997</c:v>
                </c:pt>
                <c:pt idx="368">
                  <c:v>3.6108219999999998</c:v>
                </c:pt>
                <c:pt idx="369">
                  <c:v>3.6112499999999974</c:v>
                </c:pt>
                <c:pt idx="370">
                  <c:v>3.611586</c:v>
                </c:pt>
                <c:pt idx="371">
                  <c:v>3.6119330000000001</c:v>
                </c:pt>
                <c:pt idx="372">
                  <c:v>3.6121879999999997</c:v>
                </c:pt>
                <c:pt idx="373">
                  <c:v>3.6126619999999976</c:v>
                </c:pt>
                <c:pt idx="374">
                  <c:v>3.6129979999999997</c:v>
                </c:pt>
                <c:pt idx="375">
                  <c:v>3.6132059999999977</c:v>
                </c:pt>
                <c:pt idx="376">
                  <c:v>3.6133449999999998</c:v>
                </c:pt>
                <c:pt idx="377">
                  <c:v>3.6134719999999998</c:v>
                </c:pt>
                <c:pt idx="378">
                  <c:v>3.6136110000000001</c:v>
                </c:pt>
                <c:pt idx="379">
                  <c:v>3.6137730000000001</c:v>
                </c:pt>
                <c:pt idx="380">
                  <c:v>3.6139700000000001</c:v>
                </c:pt>
                <c:pt idx="381">
                  <c:v>3.6140970000000001</c:v>
                </c:pt>
                <c:pt idx="382">
                  <c:v>3.614271</c:v>
                </c:pt>
                <c:pt idx="383">
                  <c:v>3.6145369999999999</c:v>
                </c:pt>
                <c:pt idx="384">
                  <c:v>3.6148149999999997</c:v>
                </c:pt>
                <c:pt idx="385">
                  <c:v>3.6150119999999997</c:v>
                </c:pt>
                <c:pt idx="386">
                  <c:v>3.6152310000000001</c:v>
                </c:pt>
                <c:pt idx="387">
                  <c:v>3.6154279999999988</c:v>
                </c:pt>
                <c:pt idx="388">
                  <c:v>3.615729</c:v>
                </c:pt>
                <c:pt idx="389">
                  <c:v>3.6159489999999974</c:v>
                </c:pt>
                <c:pt idx="390">
                  <c:v>3.6161340000000002</c:v>
                </c:pt>
                <c:pt idx="391">
                  <c:v>3.6162729999999974</c:v>
                </c:pt>
                <c:pt idx="392">
                  <c:v>3.6164469999999969</c:v>
                </c:pt>
                <c:pt idx="393">
                  <c:v>3.6165970000000001</c:v>
                </c:pt>
                <c:pt idx="394">
                  <c:v>3.616771</c:v>
                </c:pt>
                <c:pt idx="395">
                  <c:v>3.6168979999999977</c:v>
                </c:pt>
                <c:pt idx="396">
                  <c:v>3.617048999999998</c:v>
                </c:pt>
                <c:pt idx="397">
                  <c:v>3.6171880000000001</c:v>
                </c:pt>
                <c:pt idx="398">
                  <c:v>3.6173380000000002</c:v>
                </c:pt>
                <c:pt idx="399">
                  <c:v>3.6174770000000001</c:v>
                </c:pt>
                <c:pt idx="400">
                  <c:v>3.6176159999999977</c:v>
                </c:pt>
                <c:pt idx="401">
                  <c:v>3.617766</c:v>
                </c:pt>
                <c:pt idx="402">
                  <c:v>3.6178940000000002</c:v>
                </c:pt>
                <c:pt idx="403">
                  <c:v>3.617998</c:v>
                </c:pt>
                <c:pt idx="404">
                  <c:v>3.618125</c:v>
                </c:pt>
                <c:pt idx="405">
                  <c:v>3.6182639999999977</c:v>
                </c:pt>
                <c:pt idx="406">
                  <c:v>3.6184370000000001</c:v>
                </c:pt>
                <c:pt idx="407">
                  <c:v>3.6185649999999998</c:v>
                </c:pt>
                <c:pt idx="408">
                  <c:v>3.6187149999999999</c:v>
                </c:pt>
                <c:pt idx="409">
                  <c:v>3.6188429999999974</c:v>
                </c:pt>
                <c:pt idx="410">
                  <c:v>3.6189579999999997</c:v>
                </c:pt>
                <c:pt idx="411">
                  <c:v>3.6190859999999976</c:v>
                </c:pt>
                <c:pt idx="412">
                  <c:v>3.6191900000000001</c:v>
                </c:pt>
                <c:pt idx="413">
                  <c:v>3.6193519999999997</c:v>
                </c:pt>
                <c:pt idx="414">
                  <c:v>3.6194329999999977</c:v>
                </c:pt>
                <c:pt idx="415">
                  <c:v>3.6195369999999998</c:v>
                </c:pt>
                <c:pt idx="416">
                  <c:v>3.6197339999999998</c:v>
                </c:pt>
                <c:pt idx="417">
                  <c:v>3.6199539999999977</c:v>
                </c:pt>
                <c:pt idx="418">
                  <c:v>3.6202079999999999</c:v>
                </c:pt>
                <c:pt idx="419">
                  <c:v>3.6208559999999976</c:v>
                </c:pt>
                <c:pt idx="420">
                  <c:v>3.622951</c:v>
                </c:pt>
                <c:pt idx="421">
                  <c:v>3.6238079999999999</c:v>
                </c:pt>
                <c:pt idx="422">
                  <c:v>3.6243289999999999</c:v>
                </c:pt>
                <c:pt idx="423">
                  <c:v>3.6257519999999999</c:v>
                </c:pt>
                <c:pt idx="424">
                  <c:v>3.626204</c:v>
                </c:pt>
                <c:pt idx="425">
                  <c:v>3.6271990000000023</c:v>
                </c:pt>
                <c:pt idx="426">
                  <c:v>3.627685</c:v>
                </c:pt>
                <c:pt idx="427">
                  <c:v>3.6281479999999999</c:v>
                </c:pt>
                <c:pt idx="428">
                  <c:v>3.6287729999999998</c:v>
                </c:pt>
                <c:pt idx="429">
                  <c:v>3.6294789999999977</c:v>
                </c:pt>
                <c:pt idx="430">
                  <c:v>3.629826</c:v>
                </c:pt>
                <c:pt idx="431">
                  <c:v>3.6302779999999997</c:v>
                </c:pt>
                <c:pt idx="432">
                  <c:v>3.6311339999999999</c:v>
                </c:pt>
                <c:pt idx="433">
                  <c:v>3.6328469999999964</c:v>
                </c:pt>
                <c:pt idx="434">
                  <c:v>3.6345489999999976</c:v>
                </c:pt>
                <c:pt idx="435">
                  <c:v>3.636377</c:v>
                </c:pt>
                <c:pt idx="436">
                  <c:v>3.6398149999999987</c:v>
                </c:pt>
                <c:pt idx="437">
                  <c:v>3.6400459999999977</c:v>
                </c:pt>
                <c:pt idx="438">
                  <c:v>3.640266</c:v>
                </c:pt>
                <c:pt idx="439">
                  <c:v>3.6404510000000001</c:v>
                </c:pt>
                <c:pt idx="440">
                  <c:v>3.6406830000000001</c:v>
                </c:pt>
                <c:pt idx="441">
                  <c:v>3.6410419999999997</c:v>
                </c:pt>
                <c:pt idx="442">
                  <c:v>3.6417940000000022</c:v>
                </c:pt>
                <c:pt idx="443">
                  <c:v>3.6439930000000023</c:v>
                </c:pt>
                <c:pt idx="444">
                  <c:v>3.6449189999999998</c:v>
                </c:pt>
                <c:pt idx="445">
                  <c:v>3.6454979999999999</c:v>
                </c:pt>
                <c:pt idx="446">
                  <c:v>3.646782</c:v>
                </c:pt>
                <c:pt idx="447">
                  <c:v>3.6478820000000001</c:v>
                </c:pt>
                <c:pt idx="448">
                  <c:v>3.6483680000000001</c:v>
                </c:pt>
                <c:pt idx="449">
                  <c:v>3.6487959999999999</c:v>
                </c:pt>
                <c:pt idx="450">
                  <c:v>3.6490619999999998</c:v>
                </c:pt>
                <c:pt idx="451">
                  <c:v>3.649375</c:v>
                </c:pt>
                <c:pt idx="452">
                  <c:v>3.6496300000000002</c:v>
                </c:pt>
                <c:pt idx="453">
                  <c:v>3.6498840000000001</c:v>
                </c:pt>
                <c:pt idx="454">
                  <c:v>3.6501269999999999</c:v>
                </c:pt>
                <c:pt idx="455">
                  <c:v>3.6504509999999977</c:v>
                </c:pt>
                <c:pt idx="456">
                  <c:v>3.6509140000000002</c:v>
                </c:pt>
                <c:pt idx="457">
                  <c:v>3.6512499999999974</c:v>
                </c:pt>
                <c:pt idx="458">
                  <c:v>3.6517010000000001</c:v>
                </c:pt>
                <c:pt idx="459">
                  <c:v>3.6521409999999976</c:v>
                </c:pt>
                <c:pt idx="460">
                  <c:v>3.652638999999998</c:v>
                </c:pt>
                <c:pt idx="461">
                  <c:v>3.6530900000000002</c:v>
                </c:pt>
                <c:pt idx="462">
                  <c:v>3.6534140000000002</c:v>
                </c:pt>
                <c:pt idx="463">
                  <c:v>3.6536339999999998</c:v>
                </c:pt>
                <c:pt idx="464">
                  <c:v>3.653912</c:v>
                </c:pt>
                <c:pt idx="465">
                  <c:v>3.654236</c:v>
                </c:pt>
                <c:pt idx="466">
                  <c:v>3.654722</c:v>
                </c:pt>
                <c:pt idx="467">
                  <c:v>3.6551499999999977</c:v>
                </c:pt>
                <c:pt idx="468">
                  <c:v>3.6554859999999976</c:v>
                </c:pt>
                <c:pt idx="469">
                  <c:v>3.6559489999999975</c:v>
                </c:pt>
                <c:pt idx="470">
                  <c:v>3.6563659999999976</c:v>
                </c:pt>
                <c:pt idx="471">
                  <c:v>3.6567940000000001</c:v>
                </c:pt>
                <c:pt idx="472">
                  <c:v>3.6571300000000022</c:v>
                </c:pt>
                <c:pt idx="473">
                  <c:v>3.6575690000000001</c:v>
                </c:pt>
                <c:pt idx="474">
                  <c:v>3.6582179999999997</c:v>
                </c:pt>
                <c:pt idx="475">
                  <c:v>3.659062999999998</c:v>
                </c:pt>
                <c:pt idx="476">
                  <c:v>3.6603120000000002</c:v>
                </c:pt>
                <c:pt idx="477">
                  <c:v>3.6611229999999999</c:v>
                </c:pt>
                <c:pt idx="478">
                  <c:v>3.66235</c:v>
                </c:pt>
                <c:pt idx="479">
                  <c:v>3.6635190000000022</c:v>
                </c:pt>
                <c:pt idx="480">
                  <c:v>3.6640389999999998</c:v>
                </c:pt>
                <c:pt idx="481">
                  <c:v>3.6649419999999999</c:v>
                </c:pt>
                <c:pt idx="482">
                  <c:v>3.6665740000000002</c:v>
                </c:pt>
                <c:pt idx="483">
                  <c:v>3.6688310000000022</c:v>
                </c:pt>
                <c:pt idx="484">
                  <c:v>3.6700810000000001</c:v>
                </c:pt>
                <c:pt idx="485">
                  <c:v>3.6719679999999997</c:v>
                </c:pt>
                <c:pt idx="486">
                  <c:v>3.6729979999999998</c:v>
                </c:pt>
                <c:pt idx="487">
                  <c:v>3.6742249999999999</c:v>
                </c:pt>
                <c:pt idx="488">
                  <c:v>3.6763539999999977</c:v>
                </c:pt>
                <c:pt idx="489">
                  <c:v>3.6779510000000002</c:v>
                </c:pt>
                <c:pt idx="490">
                  <c:v>3.6780439999999976</c:v>
                </c:pt>
                <c:pt idx="491">
                  <c:v>3.6791200000000002</c:v>
                </c:pt>
                <c:pt idx="492">
                  <c:v>3.6806479999999997</c:v>
                </c:pt>
                <c:pt idx="493">
                  <c:v>3.6819210000000022</c:v>
                </c:pt>
                <c:pt idx="494">
                  <c:v>3.683646</c:v>
                </c:pt>
                <c:pt idx="495">
                  <c:v>3.6857869999999999</c:v>
                </c:pt>
                <c:pt idx="496">
                  <c:v>3.6871990000000023</c:v>
                </c:pt>
                <c:pt idx="497">
                  <c:v>3.6879629999999999</c:v>
                </c:pt>
                <c:pt idx="498">
                  <c:v>3.6885070000000022</c:v>
                </c:pt>
                <c:pt idx="499">
                  <c:v>3.6899069999999998</c:v>
                </c:pt>
                <c:pt idx="500">
                  <c:v>3.6910879999999997</c:v>
                </c:pt>
                <c:pt idx="501">
                  <c:v>3.6913659999999977</c:v>
                </c:pt>
                <c:pt idx="502">
                  <c:v>3.6926739999999976</c:v>
                </c:pt>
                <c:pt idx="503">
                  <c:v>3.6948259999999977</c:v>
                </c:pt>
                <c:pt idx="504">
                  <c:v>3.6958679999999977</c:v>
                </c:pt>
                <c:pt idx="505">
                  <c:v>3.6966439999999974</c:v>
                </c:pt>
                <c:pt idx="506">
                  <c:v>3.697708</c:v>
                </c:pt>
                <c:pt idx="507">
                  <c:v>3.6988079999999997</c:v>
                </c:pt>
                <c:pt idx="508">
                  <c:v>3.7000350000000002</c:v>
                </c:pt>
                <c:pt idx="509">
                  <c:v>3.7010999999999998</c:v>
                </c:pt>
                <c:pt idx="510">
                  <c:v>3.7022569999999977</c:v>
                </c:pt>
                <c:pt idx="511">
                  <c:v>3.7043870000000023</c:v>
                </c:pt>
                <c:pt idx="512">
                  <c:v>3.7056830000000001</c:v>
                </c:pt>
                <c:pt idx="513">
                  <c:v>3.7065860000000002</c:v>
                </c:pt>
                <c:pt idx="514">
                  <c:v>3.7075580000000001</c:v>
                </c:pt>
                <c:pt idx="515">
                  <c:v>3.7087270000000023</c:v>
                </c:pt>
                <c:pt idx="516">
                  <c:v>3.7105090000000001</c:v>
                </c:pt>
                <c:pt idx="517">
                  <c:v>3.7116089999999979</c:v>
                </c:pt>
                <c:pt idx="518">
                  <c:v>3.7124999999999977</c:v>
                </c:pt>
                <c:pt idx="519">
                  <c:v>3.713448999999998</c:v>
                </c:pt>
                <c:pt idx="520">
                  <c:v>3.714455999999998</c:v>
                </c:pt>
                <c:pt idx="521">
                  <c:v>3.7154509999999976</c:v>
                </c:pt>
                <c:pt idx="522">
                  <c:v>3.7166319999999997</c:v>
                </c:pt>
                <c:pt idx="523">
                  <c:v>3.7186569999999977</c:v>
                </c:pt>
                <c:pt idx="524">
                  <c:v>3.7271990000000024</c:v>
                </c:pt>
                <c:pt idx="525">
                  <c:v>3.7334719999999999</c:v>
                </c:pt>
                <c:pt idx="526">
                  <c:v>3.735068999999998</c:v>
                </c:pt>
                <c:pt idx="527">
                  <c:v>3.7360879999999987</c:v>
                </c:pt>
                <c:pt idx="528">
                  <c:v>3.7373840000000023</c:v>
                </c:pt>
                <c:pt idx="529">
                  <c:v>3.7385419999999998</c:v>
                </c:pt>
                <c:pt idx="530">
                  <c:v>3.7398379999999998</c:v>
                </c:pt>
                <c:pt idx="531">
                  <c:v>3.740046</c:v>
                </c:pt>
                <c:pt idx="532">
                  <c:v>3.7410299999999999</c:v>
                </c:pt>
                <c:pt idx="533">
                  <c:v>3.7421880000000001</c:v>
                </c:pt>
                <c:pt idx="534">
                  <c:v>3.7429510000000001</c:v>
                </c:pt>
                <c:pt idx="535">
                  <c:v>3.7431130000000024</c:v>
                </c:pt>
                <c:pt idx="536">
                  <c:v>3.7438769999999999</c:v>
                </c:pt>
                <c:pt idx="537">
                  <c:v>3.7446869999999999</c:v>
                </c:pt>
                <c:pt idx="538">
                  <c:v>3.7453470000000002</c:v>
                </c:pt>
                <c:pt idx="539">
                  <c:v>3.7459140000000022</c:v>
                </c:pt>
                <c:pt idx="540">
                  <c:v>3.7465630000000001</c:v>
                </c:pt>
                <c:pt idx="541">
                  <c:v>3.7472449999999999</c:v>
                </c:pt>
                <c:pt idx="542">
                  <c:v>3.7479980000000022</c:v>
                </c:pt>
                <c:pt idx="543">
                  <c:v>3.7490860000000001</c:v>
                </c:pt>
                <c:pt idx="544">
                  <c:v>3.7503820000000001</c:v>
                </c:pt>
                <c:pt idx="545">
                  <c:v>3.7516779999999987</c:v>
                </c:pt>
                <c:pt idx="546">
                  <c:v>3.7526619999999977</c:v>
                </c:pt>
                <c:pt idx="547">
                  <c:v>3.7536689999999977</c:v>
                </c:pt>
                <c:pt idx="548">
                  <c:v>3.75441</c:v>
                </c:pt>
                <c:pt idx="549">
                  <c:v>3.7552889999999977</c:v>
                </c:pt>
                <c:pt idx="550">
                  <c:v>3.756145999999998</c:v>
                </c:pt>
                <c:pt idx="551">
                  <c:v>3.7569330000000001</c:v>
                </c:pt>
                <c:pt idx="552">
                  <c:v>3.757558</c:v>
                </c:pt>
                <c:pt idx="553">
                  <c:v>3.7581020000000001</c:v>
                </c:pt>
                <c:pt idx="554">
                  <c:v>3.7587380000000001</c:v>
                </c:pt>
                <c:pt idx="555">
                  <c:v>3.7594099999999977</c:v>
                </c:pt>
                <c:pt idx="556">
                  <c:v>3.7600229999999999</c:v>
                </c:pt>
                <c:pt idx="557">
                  <c:v>3.7606709999999999</c:v>
                </c:pt>
                <c:pt idx="558">
                  <c:v>3.7613080000000001</c:v>
                </c:pt>
                <c:pt idx="559">
                  <c:v>3.761968</c:v>
                </c:pt>
                <c:pt idx="560">
                  <c:v>3.762616</c:v>
                </c:pt>
                <c:pt idx="561">
                  <c:v>3.7633559999999999</c:v>
                </c:pt>
                <c:pt idx="562">
                  <c:v>3.7642009999999999</c:v>
                </c:pt>
                <c:pt idx="563">
                  <c:v>3.7651620000000001</c:v>
                </c:pt>
                <c:pt idx="564">
                  <c:v>3.7664240000000002</c:v>
                </c:pt>
                <c:pt idx="565">
                  <c:v>3.7673960000000029</c:v>
                </c:pt>
                <c:pt idx="566">
                  <c:v>3.7680440000000002</c:v>
                </c:pt>
                <c:pt idx="567">
                  <c:v>3.7687499999999998</c:v>
                </c:pt>
                <c:pt idx="568">
                  <c:v>3.7695250000000002</c:v>
                </c:pt>
                <c:pt idx="569">
                  <c:v>3.7701500000000001</c:v>
                </c:pt>
                <c:pt idx="570">
                  <c:v>3.7706369999999998</c:v>
                </c:pt>
                <c:pt idx="571">
                  <c:v>3.7711459999999977</c:v>
                </c:pt>
                <c:pt idx="572">
                  <c:v>3.7716319999999999</c:v>
                </c:pt>
                <c:pt idx="573">
                  <c:v>3.772106</c:v>
                </c:pt>
                <c:pt idx="574">
                  <c:v>3.7725930000000001</c:v>
                </c:pt>
                <c:pt idx="575">
                  <c:v>3.7731710000000023</c:v>
                </c:pt>
                <c:pt idx="576">
                  <c:v>3.773657</c:v>
                </c:pt>
                <c:pt idx="577">
                  <c:v>3.7741090000000002</c:v>
                </c:pt>
                <c:pt idx="578">
                  <c:v>3.7745829999999998</c:v>
                </c:pt>
                <c:pt idx="579">
                  <c:v>3.7750349999999999</c:v>
                </c:pt>
                <c:pt idx="580">
                  <c:v>3.775579</c:v>
                </c:pt>
                <c:pt idx="581">
                  <c:v>3.7761</c:v>
                </c:pt>
                <c:pt idx="582">
                  <c:v>3.776551</c:v>
                </c:pt>
                <c:pt idx="583">
                  <c:v>3.7770370000000022</c:v>
                </c:pt>
                <c:pt idx="584">
                  <c:v>3.777558</c:v>
                </c:pt>
                <c:pt idx="585">
                  <c:v>3.778206</c:v>
                </c:pt>
                <c:pt idx="586">
                  <c:v>3.778762</c:v>
                </c:pt>
                <c:pt idx="587">
                  <c:v>3.779201</c:v>
                </c:pt>
                <c:pt idx="588">
                  <c:v>3.7796879999999997</c:v>
                </c:pt>
                <c:pt idx="589">
                  <c:v>3.7803240000000029</c:v>
                </c:pt>
                <c:pt idx="590">
                  <c:v>3.7809029999999999</c:v>
                </c:pt>
                <c:pt idx="591">
                  <c:v>3.781609</c:v>
                </c:pt>
                <c:pt idx="592">
                  <c:v>3.782257</c:v>
                </c:pt>
                <c:pt idx="593">
                  <c:v>3.7830320000000022</c:v>
                </c:pt>
                <c:pt idx="594">
                  <c:v>3.7837620000000012</c:v>
                </c:pt>
                <c:pt idx="595">
                  <c:v>3.7845140000000024</c:v>
                </c:pt>
                <c:pt idx="596">
                  <c:v>3.7851270000000024</c:v>
                </c:pt>
                <c:pt idx="597">
                  <c:v>3.7857180000000001</c:v>
                </c:pt>
                <c:pt idx="598">
                  <c:v>3.7864239999999998</c:v>
                </c:pt>
                <c:pt idx="599">
                  <c:v>3.7870720000000002</c:v>
                </c:pt>
                <c:pt idx="600">
                  <c:v>3.7876850000000002</c:v>
                </c:pt>
                <c:pt idx="601">
                  <c:v>3.7884380000000002</c:v>
                </c:pt>
                <c:pt idx="602">
                  <c:v>3.7891439999999998</c:v>
                </c:pt>
                <c:pt idx="603">
                  <c:v>3.7898610000000001</c:v>
                </c:pt>
                <c:pt idx="604">
                  <c:v>3.790486</c:v>
                </c:pt>
                <c:pt idx="605">
                  <c:v>3.7910300000000001</c:v>
                </c:pt>
                <c:pt idx="606">
                  <c:v>3.7916779999999997</c:v>
                </c:pt>
                <c:pt idx="607">
                  <c:v>3.7923840000000002</c:v>
                </c:pt>
                <c:pt idx="608">
                  <c:v>3.792789</c:v>
                </c:pt>
                <c:pt idx="609">
                  <c:v>3.7932060000000001</c:v>
                </c:pt>
                <c:pt idx="610">
                  <c:v>3.7937040000000022</c:v>
                </c:pt>
                <c:pt idx="611">
                  <c:v>3.7943060000000002</c:v>
                </c:pt>
                <c:pt idx="612">
                  <c:v>3.79515</c:v>
                </c:pt>
                <c:pt idx="613">
                  <c:v>3.7961230000000001</c:v>
                </c:pt>
                <c:pt idx="614">
                  <c:v>3.7971059999999999</c:v>
                </c:pt>
                <c:pt idx="615">
                  <c:v>3.798009</c:v>
                </c:pt>
                <c:pt idx="616">
                  <c:v>3.7986339999999998</c:v>
                </c:pt>
                <c:pt idx="617">
                  <c:v>3.7993290000000002</c:v>
                </c:pt>
                <c:pt idx="618">
                  <c:v>3.8000349999999998</c:v>
                </c:pt>
                <c:pt idx="619">
                  <c:v>3.8009029999999977</c:v>
                </c:pt>
                <c:pt idx="620">
                  <c:v>3.801978999999998</c:v>
                </c:pt>
                <c:pt idx="621">
                  <c:v>3.8032749999999997</c:v>
                </c:pt>
                <c:pt idx="622">
                  <c:v>3.8046639999999976</c:v>
                </c:pt>
                <c:pt idx="623">
                  <c:v>3.8059489999999974</c:v>
                </c:pt>
                <c:pt idx="624">
                  <c:v>3.8071410000000001</c:v>
                </c:pt>
                <c:pt idx="625">
                  <c:v>3.8087619999999998</c:v>
                </c:pt>
                <c:pt idx="626">
                  <c:v>3.8106129999999974</c:v>
                </c:pt>
                <c:pt idx="627">
                  <c:v>3.8130319999999998</c:v>
                </c:pt>
                <c:pt idx="628">
                  <c:v>3.8164349999999976</c:v>
                </c:pt>
                <c:pt idx="629">
                  <c:v>3.8196059999999958</c:v>
                </c:pt>
                <c:pt idx="630">
                  <c:v>3.8222569999999969</c:v>
                </c:pt>
                <c:pt idx="631">
                  <c:v>3.8247449999999987</c:v>
                </c:pt>
                <c:pt idx="632">
                  <c:v>3.826921</c:v>
                </c:pt>
                <c:pt idx="633">
                  <c:v>3.829050999999998</c:v>
                </c:pt>
                <c:pt idx="634">
                  <c:v>3.8324539999999958</c:v>
                </c:pt>
                <c:pt idx="635">
                  <c:v>3.840023</c:v>
                </c:pt>
                <c:pt idx="636">
                  <c:v>3.8459840000000001</c:v>
                </c:pt>
                <c:pt idx="637">
                  <c:v>3.860185</c:v>
                </c:pt>
                <c:pt idx="638">
                  <c:v>3.8652659999999974</c:v>
                </c:pt>
                <c:pt idx="639">
                  <c:v>3.8731479999999987</c:v>
                </c:pt>
                <c:pt idx="640">
                  <c:v>3.8792479999999969</c:v>
                </c:pt>
                <c:pt idx="641">
                  <c:v>3.8859489999999974</c:v>
                </c:pt>
                <c:pt idx="642">
                  <c:v>3.890914</c:v>
                </c:pt>
                <c:pt idx="643">
                  <c:v>3.8938889999999979</c:v>
                </c:pt>
                <c:pt idx="644">
                  <c:v>3.8961689999999969</c:v>
                </c:pt>
                <c:pt idx="645">
                  <c:v>3.8993869999999977</c:v>
                </c:pt>
                <c:pt idx="646">
                  <c:v>3.9006479999999977</c:v>
                </c:pt>
                <c:pt idx="647">
                  <c:v>3.9021879999999998</c:v>
                </c:pt>
                <c:pt idx="648">
                  <c:v>3.9055439999999977</c:v>
                </c:pt>
                <c:pt idx="649">
                  <c:v>4</c:v>
                </c:pt>
                <c:pt idx="650">
                  <c:v>4.0568629999999999</c:v>
                </c:pt>
                <c:pt idx="651">
                  <c:v>4.1287499999999975</c:v>
                </c:pt>
                <c:pt idx="652">
                  <c:v>4.130382</c:v>
                </c:pt>
                <c:pt idx="653">
                  <c:v>4.1321639999999995</c:v>
                </c:pt>
                <c:pt idx="654">
                  <c:v>4.1355209999999953</c:v>
                </c:pt>
                <c:pt idx="655">
                  <c:v>4.136585999999995</c:v>
                </c:pt>
                <c:pt idx="656">
                  <c:v>4.1388889999999954</c:v>
                </c:pt>
                <c:pt idx="657">
                  <c:v>4.1400230000000002</c:v>
                </c:pt>
                <c:pt idx="658">
                  <c:v>4.1405559999999948</c:v>
                </c:pt>
                <c:pt idx="659">
                  <c:v>4.1416089999999999</c:v>
                </c:pt>
                <c:pt idx="660">
                  <c:v>4.142939999999995</c:v>
                </c:pt>
                <c:pt idx="661">
                  <c:v>4.1458799999999965</c:v>
                </c:pt>
                <c:pt idx="662">
                  <c:v>4.1467130000000001</c:v>
                </c:pt>
                <c:pt idx="663">
                  <c:v>4.147800999999995</c:v>
                </c:pt>
                <c:pt idx="664">
                  <c:v>4.1512620000000044</c:v>
                </c:pt>
                <c:pt idx="665">
                  <c:v>4.153182999999995</c:v>
                </c:pt>
                <c:pt idx="666">
                  <c:v>4.1552309999999952</c:v>
                </c:pt>
                <c:pt idx="667">
                  <c:v>4.170255</c:v>
                </c:pt>
                <c:pt idx="668">
                  <c:v>4.2193170000000002</c:v>
                </c:pt>
                <c:pt idx="669">
                  <c:v>4.2798500000000024</c:v>
                </c:pt>
                <c:pt idx="670">
                  <c:v>4.2912379999999999</c:v>
                </c:pt>
                <c:pt idx="671">
                  <c:v>4.2943980000000002</c:v>
                </c:pt>
                <c:pt idx="672">
                  <c:v>4.2960880000000001</c:v>
                </c:pt>
                <c:pt idx="673">
                  <c:v>4.2972450000000002</c:v>
                </c:pt>
                <c:pt idx="674">
                  <c:v>4.2993870000000003</c:v>
                </c:pt>
                <c:pt idx="675">
                  <c:v>4.3015859999999959</c:v>
                </c:pt>
                <c:pt idx="676">
                  <c:v>4.3032060000000003</c:v>
                </c:pt>
                <c:pt idx="677">
                  <c:v>4.3043519999999953</c:v>
                </c:pt>
                <c:pt idx="678">
                  <c:v>4.3061689999999997</c:v>
                </c:pt>
                <c:pt idx="679">
                  <c:v>4.3131019999999953</c:v>
                </c:pt>
                <c:pt idx="680">
                  <c:v>4.3138769999999953</c:v>
                </c:pt>
                <c:pt idx="681">
                  <c:v>4.314420999999995</c:v>
                </c:pt>
                <c:pt idx="682">
                  <c:v>4.3156480000000004</c:v>
                </c:pt>
                <c:pt idx="683">
                  <c:v>4.3184259999999952</c:v>
                </c:pt>
                <c:pt idx="684">
                  <c:v>4.3231939999999955</c:v>
                </c:pt>
                <c:pt idx="685">
                  <c:v>4.3269909999999951</c:v>
                </c:pt>
                <c:pt idx="686">
                  <c:v>4.3278469999999949</c:v>
                </c:pt>
                <c:pt idx="687">
                  <c:v>4.3292130000000002</c:v>
                </c:pt>
                <c:pt idx="688">
                  <c:v>4.3325809999999949</c:v>
                </c:pt>
                <c:pt idx="689">
                  <c:v>4.347569</c:v>
                </c:pt>
                <c:pt idx="690">
                  <c:v>4.3494679999999999</c:v>
                </c:pt>
                <c:pt idx="691">
                  <c:v>4.3505089999999953</c:v>
                </c:pt>
                <c:pt idx="692">
                  <c:v>4.3518629999999998</c:v>
                </c:pt>
                <c:pt idx="693">
                  <c:v>4.3537379999999954</c:v>
                </c:pt>
                <c:pt idx="694">
                  <c:v>4.3553939999999995</c:v>
                </c:pt>
                <c:pt idx="695">
                  <c:v>4.3569329999999953</c:v>
                </c:pt>
                <c:pt idx="696">
                  <c:v>4.3590629999999999</c:v>
                </c:pt>
                <c:pt idx="697">
                  <c:v>4.3673499999999965</c:v>
                </c:pt>
                <c:pt idx="698">
                  <c:v>4.3769679999999997</c:v>
                </c:pt>
                <c:pt idx="699">
                  <c:v>4.377175999999996</c:v>
                </c:pt>
                <c:pt idx="700">
                  <c:v>4.3774879999999952</c:v>
                </c:pt>
                <c:pt idx="701">
                  <c:v>4.3786339999999999</c:v>
                </c:pt>
                <c:pt idx="702">
                  <c:v>4.3840389999999951</c:v>
                </c:pt>
                <c:pt idx="703">
                  <c:v>4.385764</c:v>
                </c:pt>
                <c:pt idx="704">
                  <c:v>4.3874999999999975</c:v>
                </c:pt>
                <c:pt idx="705">
                  <c:v>4.3885069999999953</c:v>
                </c:pt>
                <c:pt idx="706">
                  <c:v>4.3896530000000045</c:v>
                </c:pt>
                <c:pt idx="707">
                  <c:v>4.3935649999999953</c:v>
                </c:pt>
                <c:pt idx="708">
                  <c:v>4.3941899999999938</c:v>
                </c:pt>
                <c:pt idx="709">
                  <c:v>4.3949649999999938</c:v>
                </c:pt>
                <c:pt idx="710">
                  <c:v>4.3954399999999954</c:v>
                </c:pt>
                <c:pt idx="711">
                  <c:v>4.3959369999999938</c:v>
                </c:pt>
                <c:pt idx="712">
                  <c:v>4.3978359999999919</c:v>
                </c:pt>
                <c:pt idx="713">
                  <c:v>4.3990970000000003</c:v>
                </c:pt>
                <c:pt idx="714">
                  <c:v>4.3992940000000003</c:v>
                </c:pt>
                <c:pt idx="715">
                  <c:v>4.4000579999999996</c:v>
                </c:pt>
                <c:pt idx="716">
                  <c:v>4.400995</c:v>
                </c:pt>
                <c:pt idx="717">
                  <c:v>4.402037</c:v>
                </c:pt>
                <c:pt idx="718">
                  <c:v>4.4030209999999999</c:v>
                </c:pt>
                <c:pt idx="719">
                  <c:v>4.4031479999999998</c:v>
                </c:pt>
                <c:pt idx="720">
                  <c:v>4.4039809999999955</c:v>
                </c:pt>
                <c:pt idx="721">
                  <c:v>4.4053009999999997</c:v>
                </c:pt>
                <c:pt idx="722">
                  <c:v>4.4061459999999997</c:v>
                </c:pt>
                <c:pt idx="723">
                  <c:v>4.4071299999999995</c:v>
                </c:pt>
                <c:pt idx="724">
                  <c:v>4.4079859999999949</c:v>
                </c:pt>
                <c:pt idx="725">
                  <c:v>4.4088310000000002</c:v>
                </c:pt>
                <c:pt idx="726">
                  <c:v>4.4095599999999999</c:v>
                </c:pt>
                <c:pt idx="727">
                  <c:v>4.4100929999999998</c:v>
                </c:pt>
                <c:pt idx="728">
                  <c:v>4.4106480000000046</c:v>
                </c:pt>
                <c:pt idx="729">
                  <c:v>4.4113540000000002</c:v>
                </c:pt>
                <c:pt idx="730">
                  <c:v>4.4126159999999954</c:v>
                </c:pt>
                <c:pt idx="731">
                  <c:v>4.4135759999999955</c:v>
                </c:pt>
                <c:pt idx="732">
                  <c:v>4.4139699999999999</c:v>
                </c:pt>
                <c:pt idx="733">
                  <c:v>4.4142590000000004</c:v>
                </c:pt>
                <c:pt idx="734">
                  <c:v>4.4147920000000003</c:v>
                </c:pt>
                <c:pt idx="735">
                  <c:v>4.4152199999999997</c:v>
                </c:pt>
                <c:pt idx="736">
                  <c:v>4.4156940000000002</c:v>
                </c:pt>
                <c:pt idx="737">
                  <c:v>4.4160190000000004</c:v>
                </c:pt>
                <c:pt idx="738">
                  <c:v>4.4164240000000001</c:v>
                </c:pt>
                <c:pt idx="739">
                  <c:v>4.4168630000000046</c:v>
                </c:pt>
                <c:pt idx="740">
                  <c:v>4.4172799999999999</c:v>
                </c:pt>
                <c:pt idx="741">
                  <c:v>4.4176500000000001</c:v>
                </c:pt>
                <c:pt idx="742">
                  <c:v>4.4185879999999953</c:v>
                </c:pt>
                <c:pt idx="743">
                  <c:v>4.419988</c:v>
                </c:pt>
                <c:pt idx="744">
                  <c:v>4.420579</c:v>
                </c:pt>
                <c:pt idx="745">
                  <c:v>4.4211460000000002</c:v>
                </c:pt>
                <c:pt idx="746">
                  <c:v>4.4221869999999939</c:v>
                </c:pt>
                <c:pt idx="747">
                  <c:v>4.4229169999999938</c:v>
                </c:pt>
                <c:pt idx="748">
                  <c:v>4.4235530000000001</c:v>
                </c:pt>
                <c:pt idx="749">
                  <c:v>4.4242590000000002</c:v>
                </c:pt>
                <c:pt idx="750">
                  <c:v>4.4250689999999997</c:v>
                </c:pt>
                <c:pt idx="751">
                  <c:v>4.4259259999999951</c:v>
                </c:pt>
                <c:pt idx="752">
                  <c:v>4.4266199999999998</c:v>
                </c:pt>
                <c:pt idx="753">
                  <c:v>4.427257</c:v>
                </c:pt>
                <c:pt idx="754">
                  <c:v>4.427881999999995</c:v>
                </c:pt>
                <c:pt idx="755">
                  <c:v>4.4287729999999996</c:v>
                </c:pt>
                <c:pt idx="756">
                  <c:v>4.4295600000000004</c:v>
                </c:pt>
                <c:pt idx="757">
                  <c:v>4.4300350000000002</c:v>
                </c:pt>
                <c:pt idx="758">
                  <c:v>4.4303470000000047</c:v>
                </c:pt>
                <c:pt idx="759">
                  <c:v>4.4313190000000047</c:v>
                </c:pt>
                <c:pt idx="760">
                  <c:v>4.4315970000000044</c:v>
                </c:pt>
                <c:pt idx="761">
                  <c:v>4.4324190000000003</c:v>
                </c:pt>
                <c:pt idx="762">
                  <c:v>4.4338660000000045</c:v>
                </c:pt>
                <c:pt idx="763">
                  <c:v>4.4347110000000001</c:v>
                </c:pt>
                <c:pt idx="764">
                  <c:v>4.4357290000000047</c:v>
                </c:pt>
                <c:pt idx="765">
                  <c:v>4.436863000000006</c:v>
                </c:pt>
                <c:pt idx="766">
                  <c:v>4.4373839999999998</c:v>
                </c:pt>
                <c:pt idx="767">
                  <c:v>4.4383220000000048</c:v>
                </c:pt>
                <c:pt idx="768">
                  <c:v>4.4398260000000045</c:v>
                </c:pt>
                <c:pt idx="769">
                  <c:v>4.4428010000000002</c:v>
                </c:pt>
                <c:pt idx="770">
                  <c:v>4.4473029999999998</c:v>
                </c:pt>
                <c:pt idx="771">
                  <c:v>4.4499069999999996</c:v>
                </c:pt>
                <c:pt idx="772">
                  <c:v>4.4526500000000002</c:v>
                </c:pt>
                <c:pt idx="773">
                  <c:v>4.4542010000000003</c:v>
                </c:pt>
                <c:pt idx="774">
                  <c:v>4.4558330000000002</c:v>
                </c:pt>
                <c:pt idx="775">
                  <c:v>4.5204749999999949</c:v>
                </c:pt>
                <c:pt idx="776">
                  <c:v>4.5206710000000001</c:v>
                </c:pt>
                <c:pt idx="777">
                  <c:v>4.5208449999999951</c:v>
                </c:pt>
                <c:pt idx="778">
                  <c:v>4.5210759999999954</c:v>
                </c:pt>
                <c:pt idx="779">
                  <c:v>4.5213080000000003</c:v>
                </c:pt>
                <c:pt idx="780">
                  <c:v>4.5214809999999952</c:v>
                </c:pt>
                <c:pt idx="781">
                  <c:v>4.5217130000000001</c:v>
                </c:pt>
                <c:pt idx="782">
                  <c:v>4.521979</c:v>
                </c:pt>
                <c:pt idx="783">
                  <c:v>4.5225809999999909</c:v>
                </c:pt>
                <c:pt idx="784">
                  <c:v>4.5244099999999952</c:v>
                </c:pt>
                <c:pt idx="785">
                  <c:v>4.5274879999999937</c:v>
                </c:pt>
                <c:pt idx="786">
                  <c:v>4.527811999999992</c:v>
                </c:pt>
                <c:pt idx="787">
                  <c:v>4.529039</c:v>
                </c:pt>
                <c:pt idx="788">
                  <c:v>4.5600930000000002</c:v>
                </c:pt>
                <c:pt idx="789">
                  <c:v>4.562373</c:v>
                </c:pt>
                <c:pt idx="790">
                  <c:v>4.601146</c:v>
                </c:pt>
                <c:pt idx="791">
                  <c:v>4.6025689999999955</c:v>
                </c:pt>
                <c:pt idx="792">
                  <c:v>4.6027309999999959</c:v>
                </c:pt>
                <c:pt idx="793">
                  <c:v>4.6028589999999951</c:v>
                </c:pt>
                <c:pt idx="794">
                  <c:v>4.6029979999999959</c:v>
                </c:pt>
                <c:pt idx="795">
                  <c:v>4.6031249999999959</c:v>
                </c:pt>
                <c:pt idx="796">
                  <c:v>4.6032409999999997</c:v>
                </c:pt>
                <c:pt idx="797">
                  <c:v>4.603345</c:v>
                </c:pt>
                <c:pt idx="798">
                  <c:v>4.6035299999999975</c:v>
                </c:pt>
                <c:pt idx="799">
                  <c:v>4.6037730000000003</c:v>
                </c:pt>
                <c:pt idx="800">
                  <c:v>4.6039809999999939</c:v>
                </c:pt>
                <c:pt idx="801">
                  <c:v>4.6040859999999908</c:v>
                </c:pt>
                <c:pt idx="802">
                  <c:v>4.6041319999999919</c:v>
                </c:pt>
                <c:pt idx="803">
                  <c:v>4.6042709999999953</c:v>
                </c:pt>
                <c:pt idx="804">
                  <c:v>4.6044329999999949</c:v>
                </c:pt>
                <c:pt idx="805">
                  <c:v>4.6050230000000001</c:v>
                </c:pt>
                <c:pt idx="806">
                  <c:v>4.6094910000000002</c:v>
                </c:pt>
                <c:pt idx="807">
                  <c:v>4.6719679999999997</c:v>
                </c:pt>
                <c:pt idx="808">
                  <c:v>4.6757520000000001</c:v>
                </c:pt>
                <c:pt idx="809">
                  <c:v>4.6764700000000001</c:v>
                </c:pt>
                <c:pt idx="810">
                  <c:v>4.6770490000000002</c:v>
                </c:pt>
                <c:pt idx="811">
                  <c:v>4.6774420000000001</c:v>
                </c:pt>
                <c:pt idx="812">
                  <c:v>4.677881999999995</c:v>
                </c:pt>
                <c:pt idx="813">
                  <c:v>4.6782409999999999</c:v>
                </c:pt>
                <c:pt idx="814">
                  <c:v>4.6787729999999996</c:v>
                </c:pt>
                <c:pt idx="815">
                  <c:v>4.6793290000000045</c:v>
                </c:pt>
                <c:pt idx="816">
                  <c:v>4.6796990000000047</c:v>
                </c:pt>
                <c:pt idx="817">
                  <c:v>4.6800579999999954</c:v>
                </c:pt>
                <c:pt idx="818">
                  <c:v>4.6806710000000002</c:v>
                </c:pt>
                <c:pt idx="819">
                  <c:v>4.6809609999999955</c:v>
                </c:pt>
                <c:pt idx="820">
                  <c:v>4.6812040000000001</c:v>
                </c:pt>
                <c:pt idx="821">
                  <c:v>4.68147</c:v>
                </c:pt>
                <c:pt idx="822">
                  <c:v>4.6819680000000004</c:v>
                </c:pt>
                <c:pt idx="823">
                  <c:v>4.6823959999999953</c:v>
                </c:pt>
                <c:pt idx="824">
                  <c:v>4.683714999999995</c:v>
                </c:pt>
                <c:pt idx="825">
                  <c:v>4.6856249999999955</c:v>
                </c:pt>
                <c:pt idx="826">
                  <c:v>4.6886109999999954</c:v>
                </c:pt>
                <c:pt idx="827">
                  <c:v>4.689387</c:v>
                </c:pt>
                <c:pt idx="828">
                  <c:v>4.6902889999999955</c:v>
                </c:pt>
                <c:pt idx="829">
                  <c:v>4.6916900000000004</c:v>
                </c:pt>
                <c:pt idx="830">
                  <c:v>4.693403</c:v>
                </c:pt>
                <c:pt idx="831">
                  <c:v>4.7081600000000003</c:v>
                </c:pt>
                <c:pt idx="832">
                  <c:v>4.7163430000000046</c:v>
                </c:pt>
                <c:pt idx="833">
                  <c:v>4.7251159999999919</c:v>
                </c:pt>
                <c:pt idx="834">
                  <c:v>4.7257639999999999</c:v>
                </c:pt>
                <c:pt idx="835">
                  <c:v>4.7265509999999953</c:v>
                </c:pt>
                <c:pt idx="836">
                  <c:v>4.7279169999999908</c:v>
                </c:pt>
                <c:pt idx="837">
                  <c:v>4.7287730000000003</c:v>
                </c:pt>
                <c:pt idx="838">
                  <c:v>4.7295720000000001</c:v>
                </c:pt>
                <c:pt idx="839">
                  <c:v>4.7299539999999975</c:v>
                </c:pt>
                <c:pt idx="840">
                  <c:v>4.7305900000000003</c:v>
                </c:pt>
                <c:pt idx="841">
                  <c:v>4.7310070000000044</c:v>
                </c:pt>
                <c:pt idx="842">
                  <c:v>4.7318059999999997</c:v>
                </c:pt>
                <c:pt idx="843">
                  <c:v>4.7325460000000001</c:v>
                </c:pt>
                <c:pt idx="844">
                  <c:v>4.7405090000000003</c:v>
                </c:pt>
                <c:pt idx="845">
                  <c:v>4.7422449999999996</c:v>
                </c:pt>
                <c:pt idx="846">
                  <c:v>4.7455790000000002</c:v>
                </c:pt>
                <c:pt idx="847">
                  <c:v>4.7483680000000046</c:v>
                </c:pt>
                <c:pt idx="848">
                  <c:v>4.7499419999999999</c:v>
                </c:pt>
                <c:pt idx="849">
                  <c:v>4.7505899999999954</c:v>
                </c:pt>
                <c:pt idx="850">
                  <c:v>4.7511690000000044</c:v>
                </c:pt>
                <c:pt idx="851">
                  <c:v>4.7520139999999955</c:v>
                </c:pt>
                <c:pt idx="852">
                  <c:v>4.7524879999999952</c:v>
                </c:pt>
                <c:pt idx="853">
                  <c:v>4.7527429999999997</c:v>
                </c:pt>
                <c:pt idx="854">
                  <c:v>4.7532410000000045</c:v>
                </c:pt>
                <c:pt idx="855">
                  <c:v>4.7551499999999995</c:v>
                </c:pt>
                <c:pt idx="856">
                  <c:v>4.7554509999999954</c:v>
                </c:pt>
                <c:pt idx="857">
                  <c:v>4.7556599999999998</c:v>
                </c:pt>
                <c:pt idx="858">
                  <c:v>4.7559139999999953</c:v>
                </c:pt>
                <c:pt idx="859">
                  <c:v>4.7560880000000001</c:v>
                </c:pt>
                <c:pt idx="860">
                  <c:v>4.7562150000000001</c:v>
                </c:pt>
                <c:pt idx="861">
                  <c:v>4.7566199999999998</c:v>
                </c:pt>
                <c:pt idx="862">
                  <c:v>4.757557999999996</c:v>
                </c:pt>
                <c:pt idx="863">
                  <c:v>4.7603939999999998</c:v>
                </c:pt>
                <c:pt idx="864">
                  <c:v>4.760925999999996</c:v>
                </c:pt>
                <c:pt idx="865">
                  <c:v>4.7609719999999953</c:v>
                </c:pt>
                <c:pt idx="866">
                  <c:v>4.7611460000000001</c:v>
                </c:pt>
                <c:pt idx="867">
                  <c:v>4.7613079999999997</c:v>
                </c:pt>
                <c:pt idx="868">
                  <c:v>4.7614349999999952</c:v>
                </c:pt>
                <c:pt idx="869">
                  <c:v>4.7615629999999998</c:v>
                </c:pt>
                <c:pt idx="870">
                  <c:v>4.7616670000000045</c:v>
                </c:pt>
                <c:pt idx="871">
                  <c:v>4.7617589999999996</c:v>
                </c:pt>
                <c:pt idx="872">
                  <c:v>4.7618520000000002</c:v>
                </c:pt>
                <c:pt idx="873">
                  <c:v>4.761933</c:v>
                </c:pt>
                <c:pt idx="874">
                  <c:v>4.762024999999996</c:v>
                </c:pt>
                <c:pt idx="875">
                  <c:v>4.7621299999999955</c:v>
                </c:pt>
                <c:pt idx="876">
                  <c:v>4.7622450000000001</c:v>
                </c:pt>
                <c:pt idx="877">
                  <c:v>4.7623499999999996</c:v>
                </c:pt>
                <c:pt idx="878">
                  <c:v>4.7624420000000001</c:v>
                </c:pt>
                <c:pt idx="879">
                  <c:v>4.762557999999995</c:v>
                </c:pt>
                <c:pt idx="880">
                  <c:v>4.762684999999995</c:v>
                </c:pt>
                <c:pt idx="881">
                  <c:v>4.7628119999999949</c:v>
                </c:pt>
                <c:pt idx="882">
                  <c:v>4.762881999999995</c:v>
                </c:pt>
                <c:pt idx="883">
                  <c:v>4.7632640000000004</c:v>
                </c:pt>
                <c:pt idx="884">
                  <c:v>4.7635879999999959</c:v>
                </c:pt>
                <c:pt idx="885">
                  <c:v>4.7644329999999959</c:v>
                </c:pt>
                <c:pt idx="886">
                  <c:v>4.7651620000000001</c:v>
                </c:pt>
                <c:pt idx="887">
                  <c:v>4.7661569999999953</c:v>
                </c:pt>
                <c:pt idx="888">
                  <c:v>4.7672569999999954</c:v>
                </c:pt>
                <c:pt idx="889">
                  <c:v>4.7677549999999949</c:v>
                </c:pt>
                <c:pt idx="890">
                  <c:v>4.7682409999999997</c:v>
                </c:pt>
                <c:pt idx="891">
                  <c:v>4.7690159999999953</c:v>
                </c:pt>
                <c:pt idx="892">
                  <c:v>4.7691090000000003</c:v>
                </c:pt>
                <c:pt idx="893">
                  <c:v>4.7699069999999955</c:v>
                </c:pt>
                <c:pt idx="894">
                  <c:v>4.7707059999999997</c:v>
                </c:pt>
                <c:pt idx="895">
                  <c:v>4.7713190000000045</c:v>
                </c:pt>
                <c:pt idx="896">
                  <c:v>4.7719440000000004</c:v>
                </c:pt>
                <c:pt idx="897">
                  <c:v>4.7724770000000003</c:v>
                </c:pt>
                <c:pt idx="898">
                  <c:v>4.7729749999999953</c:v>
                </c:pt>
                <c:pt idx="899">
                  <c:v>4.7734139999999998</c:v>
                </c:pt>
                <c:pt idx="900">
                  <c:v>4.773981</c:v>
                </c:pt>
                <c:pt idx="901">
                  <c:v>4.7744910000000003</c:v>
                </c:pt>
                <c:pt idx="902">
                  <c:v>4.7750690000000047</c:v>
                </c:pt>
                <c:pt idx="903">
                  <c:v>4.7760759999999998</c:v>
                </c:pt>
                <c:pt idx="904">
                  <c:v>4.7768519999999999</c:v>
                </c:pt>
                <c:pt idx="905">
                  <c:v>4.7774650000000003</c:v>
                </c:pt>
                <c:pt idx="906">
                  <c:v>4.7780790000000044</c:v>
                </c:pt>
                <c:pt idx="907">
                  <c:v>4.7787500000000014</c:v>
                </c:pt>
                <c:pt idx="908">
                  <c:v>4.7793980000000058</c:v>
                </c:pt>
                <c:pt idx="909">
                  <c:v>4.7801390000000001</c:v>
                </c:pt>
                <c:pt idx="910">
                  <c:v>4.7807640000000013</c:v>
                </c:pt>
                <c:pt idx="911">
                  <c:v>4.7814579999999998</c:v>
                </c:pt>
                <c:pt idx="912">
                  <c:v>4.7821639999999999</c:v>
                </c:pt>
                <c:pt idx="913">
                  <c:v>4.7829859999999949</c:v>
                </c:pt>
                <c:pt idx="914">
                  <c:v>4.7837269999999998</c:v>
                </c:pt>
                <c:pt idx="915">
                  <c:v>4.7845249999999959</c:v>
                </c:pt>
                <c:pt idx="916">
                  <c:v>4.7855210000000001</c:v>
                </c:pt>
                <c:pt idx="917">
                  <c:v>4.7865510000000002</c:v>
                </c:pt>
                <c:pt idx="918">
                  <c:v>4.7873380000000001</c:v>
                </c:pt>
                <c:pt idx="919">
                  <c:v>4.7882749999999996</c:v>
                </c:pt>
                <c:pt idx="920">
                  <c:v>4.7890389999999998</c:v>
                </c:pt>
                <c:pt idx="921">
                  <c:v>4.7899539999999998</c:v>
                </c:pt>
                <c:pt idx="922">
                  <c:v>4.7909379999999953</c:v>
                </c:pt>
                <c:pt idx="923">
                  <c:v>4.7921529999999954</c:v>
                </c:pt>
                <c:pt idx="924">
                  <c:v>4.7936110000000003</c:v>
                </c:pt>
                <c:pt idx="925">
                  <c:v>4.7948839999999953</c:v>
                </c:pt>
                <c:pt idx="926">
                  <c:v>4.79603</c:v>
                </c:pt>
                <c:pt idx="927">
                  <c:v>4.797847</c:v>
                </c:pt>
                <c:pt idx="928">
                  <c:v>4.8001159999999938</c:v>
                </c:pt>
                <c:pt idx="929">
                  <c:v>4.8034030000000003</c:v>
                </c:pt>
                <c:pt idx="930">
                  <c:v>4.8035649999999954</c:v>
                </c:pt>
                <c:pt idx="931">
                  <c:v>4.8098839999999985</c:v>
                </c:pt>
                <c:pt idx="932">
                  <c:v>4.8184839999999953</c:v>
                </c:pt>
                <c:pt idx="933">
                  <c:v>4.8196409999999998</c:v>
                </c:pt>
                <c:pt idx="934">
                  <c:v>4.820208</c:v>
                </c:pt>
                <c:pt idx="935">
                  <c:v>4.8206249999999953</c:v>
                </c:pt>
                <c:pt idx="936">
                  <c:v>4.8213189999999955</c:v>
                </c:pt>
                <c:pt idx="937">
                  <c:v>4.8220489999999954</c:v>
                </c:pt>
                <c:pt idx="938">
                  <c:v>4.8224539999999951</c:v>
                </c:pt>
                <c:pt idx="939">
                  <c:v>4.822707999999996</c:v>
                </c:pt>
                <c:pt idx="940">
                  <c:v>4.8229399999999938</c:v>
                </c:pt>
                <c:pt idx="941">
                  <c:v>4.8231599999999952</c:v>
                </c:pt>
                <c:pt idx="942">
                  <c:v>4.8234490000000001</c:v>
                </c:pt>
                <c:pt idx="943">
                  <c:v>4.8239809999999919</c:v>
                </c:pt>
                <c:pt idx="944">
                  <c:v>4.8247799999999952</c:v>
                </c:pt>
                <c:pt idx="945">
                  <c:v>4.8249189999999906</c:v>
                </c:pt>
                <c:pt idx="946">
                  <c:v>4.8255089999999949</c:v>
                </c:pt>
                <c:pt idx="947">
                  <c:v>4.8262960000000001</c:v>
                </c:pt>
                <c:pt idx="948">
                  <c:v>4.8270719999999949</c:v>
                </c:pt>
                <c:pt idx="949">
                  <c:v>4.8280669999999954</c:v>
                </c:pt>
                <c:pt idx="950">
                  <c:v>4.8320949999999954</c:v>
                </c:pt>
                <c:pt idx="951">
                  <c:v>4.8366199999999999</c:v>
                </c:pt>
                <c:pt idx="952">
                  <c:v>4.8376619999999999</c:v>
                </c:pt>
                <c:pt idx="953">
                  <c:v>4.8387270000000004</c:v>
                </c:pt>
                <c:pt idx="954">
                  <c:v>4.8407520000000002</c:v>
                </c:pt>
                <c:pt idx="955">
                  <c:v>4.8420490000000003</c:v>
                </c:pt>
                <c:pt idx="956">
                  <c:v>4.8432870000000001</c:v>
                </c:pt>
                <c:pt idx="957">
                  <c:v>4.844398</c:v>
                </c:pt>
                <c:pt idx="958">
                  <c:v>4.845404999999996</c:v>
                </c:pt>
                <c:pt idx="959">
                  <c:v>4.8465739999999995</c:v>
                </c:pt>
                <c:pt idx="960">
                  <c:v>4.8473730000000002</c:v>
                </c:pt>
                <c:pt idx="961">
                  <c:v>4.8484379999999954</c:v>
                </c:pt>
                <c:pt idx="962">
                  <c:v>4.8515280000000001</c:v>
                </c:pt>
                <c:pt idx="963">
                  <c:v>4.8766780000000045</c:v>
                </c:pt>
                <c:pt idx="964">
                  <c:v>4.8773730000000004</c:v>
                </c:pt>
                <c:pt idx="965">
                  <c:v>4.8781020000000002</c:v>
                </c:pt>
                <c:pt idx="966">
                  <c:v>4.8794440000000003</c:v>
                </c:pt>
                <c:pt idx="967">
                  <c:v>4.8898729999999997</c:v>
                </c:pt>
                <c:pt idx="968">
                  <c:v>4.8948839999999949</c:v>
                </c:pt>
                <c:pt idx="969">
                  <c:v>4.912314999999996</c:v>
                </c:pt>
                <c:pt idx="970">
                  <c:v>4.9127890000000001</c:v>
                </c:pt>
                <c:pt idx="971">
                  <c:v>4.9133220000000044</c:v>
                </c:pt>
                <c:pt idx="972">
                  <c:v>4.9151849999999948</c:v>
                </c:pt>
                <c:pt idx="973">
                  <c:v>4.9170600000000002</c:v>
                </c:pt>
                <c:pt idx="974">
                  <c:v>4.918183</c:v>
                </c:pt>
                <c:pt idx="975">
                  <c:v>4.9203469999999996</c:v>
                </c:pt>
                <c:pt idx="976">
                  <c:v>4.9423610000000044</c:v>
                </c:pt>
                <c:pt idx="977">
                  <c:v>4.9442009999999996</c:v>
                </c:pt>
                <c:pt idx="978">
                  <c:v>4.9455790000000004</c:v>
                </c:pt>
                <c:pt idx="979">
                  <c:v>4.9467590000000046</c:v>
                </c:pt>
                <c:pt idx="980">
                  <c:v>4.9511229999999999</c:v>
                </c:pt>
                <c:pt idx="981">
                  <c:v>4.9647449999999953</c:v>
                </c:pt>
                <c:pt idx="982">
                  <c:v>4.9846300000000001</c:v>
                </c:pt>
                <c:pt idx="983">
                  <c:v>4.9937040000000001</c:v>
                </c:pt>
                <c:pt idx="984">
                  <c:v>5</c:v>
                </c:pt>
                <c:pt idx="985">
                  <c:v>5.0089699999999997</c:v>
                </c:pt>
                <c:pt idx="986">
                  <c:v>5.0128239999999975</c:v>
                </c:pt>
                <c:pt idx="987">
                  <c:v>5.0129279999999952</c:v>
                </c:pt>
                <c:pt idx="988">
                  <c:v>5.0136000000000003</c:v>
                </c:pt>
                <c:pt idx="989">
                  <c:v>5.0146059999999952</c:v>
                </c:pt>
                <c:pt idx="990">
                  <c:v>5.0162730000000044</c:v>
                </c:pt>
                <c:pt idx="991">
                  <c:v>5.0187379999999955</c:v>
                </c:pt>
                <c:pt idx="992">
                  <c:v>5.0342820000000001</c:v>
                </c:pt>
                <c:pt idx="993">
                  <c:v>5.0375459999999954</c:v>
                </c:pt>
                <c:pt idx="994">
                  <c:v>5.0381600000000004</c:v>
                </c:pt>
                <c:pt idx="995">
                  <c:v>5.0386230000000047</c:v>
                </c:pt>
                <c:pt idx="996">
                  <c:v>5.0389119999999954</c:v>
                </c:pt>
                <c:pt idx="997">
                  <c:v>5.0393980000000047</c:v>
                </c:pt>
                <c:pt idx="998">
                  <c:v>5.0417480000000046</c:v>
                </c:pt>
                <c:pt idx="999">
                  <c:v>5.0432990000000046</c:v>
                </c:pt>
                <c:pt idx="1000">
                  <c:v>5.0451159999999948</c:v>
                </c:pt>
                <c:pt idx="1001">
                  <c:v>5.0459139999999953</c:v>
                </c:pt>
                <c:pt idx="1002">
                  <c:v>5.0466550000000003</c:v>
                </c:pt>
                <c:pt idx="1003">
                  <c:v>5.0472219999999997</c:v>
                </c:pt>
                <c:pt idx="1004">
                  <c:v>5.0477889999999954</c:v>
                </c:pt>
                <c:pt idx="1005">
                  <c:v>5.0485299999999995</c:v>
                </c:pt>
                <c:pt idx="1006">
                  <c:v>5.050046</c:v>
                </c:pt>
                <c:pt idx="1007">
                  <c:v>5.0519210000000001</c:v>
                </c:pt>
                <c:pt idx="1008">
                  <c:v>5.0524309999999959</c:v>
                </c:pt>
                <c:pt idx="1009">
                  <c:v>5.0532180000000002</c:v>
                </c:pt>
                <c:pt idx="1010">
                  <c:v>5.0567130000000002</c:v>
                </c:pt>
                <c:pt idx="1011">
                  <c:v>5.068830999999995</c:v>
                </c:pt>
                <c:pt idx="1012">
                  <c:v>5.0728010000000001</c:v>
                </c:pt>
                <c:pt idx="1013">
                  <c:v>5.0728590000000002</c:v>
                </c:pt>
                <c:pt idx="1014">
                  <c:v>5.0764120000000004</c:v>
                </c:pt>
                <c:pt idx="1015">
                  <c:v>5.0771179999999951</c:v>
                </c:pt>
                <c:pt idx="1016">
                  <c:v>5.0811109999999955</c:v>
                </c:pt>
                <c:pt idx="1017">
                  <c:v>5.0829749999999949</c:v>
                </c:pt>
                <c:pt idx="1018">
                  <c:v>5.09978</c:v>
                </c:pt>
                <c:pt idx="1019">
                  <c:v>5.1021529999999959</c:v>
                </c:pt>
                <c:pt idx="1020">
                  <c:v>5.1056939999999997</c:v>
                </c:pt>
                <c:pt idx="1021">
                  <c:v>5.1110999999999995</c:v>
                </c:pt>
                <c:pt idx="1022">
                  <c:v>5.1132059999999955</c:v>
                </c:pt>
                <c:pt idx="1023">
                  <c:v>5.1145019999999919</c:v>
                </c:pt>
                <c:pt idx="1024">
                  <c:v>5.1154630000000001</c:v>
                </c:pt>
                <c:pt idx="1025">
                  <c:v>5.1160299999999985</c:v>
                </c:pt>
                <c:pt idx="1026">
                  <c:v>5.1166549999999953</c:v>
                </c:pt>
                <c:pt idx="1027">
                  <c:v>5.1172690000000003</c:v>
                </c:pt>
                <c:pt idx="1028">
                  <c:v>5.1179629999999952</c:v>
                </c:pt>
                <c:pt idx="1029">
                  <c:v>5.1187959999999952</c:v>
                </c:pt>
                <c:pt idx="1030">
                  <c:v>5.1193400000000002</c:v>
                </c:pt>
                <c:pt idx="1031">
                  <c:v>5.119582999999996</c:v>
                </c:pt>
                <c:pt idx="1032">
                  <c:v>5.120230999999996</c:v>
                </c:pt>
                <c:pt idx="1033">
                  <c:v>5.1206480000000001</c:v>
                </c:pt>
                <c:pt idx="1034">
                  <c:v>5.1213660000000001</c:v>
                </c:pt>
                <c:pt idx="1035">
                  <c:v>5.1218869999999939</c:v>
                </c:pt>
                <c:pt idx="1036">
                  <c:v>5.1234719999999951</c:v>
                </c:pt>
                <c:pt idx="1037">
                  <c:v>5.1255319999999909</c:v>
                </c:pt>
                <c:pt idx="1038">
                  <c:v>5.126457999999996</c:v>
                </c:pt>
                <c:pt idx="1039">
                  <c:v>5.1281019999999948</c:v>
                </c:pt>
                <c:pt idx="1040">
                  <c:v>5.1326390000000002</c:v>
                </c:pt>
                <c:pt idx="1041">
                  <c:v>5.1381709999999954</c:v>
                </c:pt>
                <c:pt idx="1042">
                  <c:v>5.163101999999995</c:v>
                </c:pt>
                <c:pt idx="1043">
                  <c:v>5.3103239999999996</c:v>
                </c:pt>
                <c:pt idx="1044">
                  <c:v>5.3124419999999954</c:v>
                </c:pt>
                <c:pt idx="1045">
                  <c:v>5.3186</c:v>
                </c:pt>
                <c:pt idx="1046">
                  <c:v>5.322522999999995</c:v>
                </c:pt>
                <c:pt idx="1047">
                  <c:v>5.326308</c:v>
                </c:pt>
                <c:pt idx="1048">
                  <c:v>5.7987039999999999</c:v>
                </c:pt>
                <c:pt idx="1049">
                  <c:v>5.8183449999999954</c:v>
                </c:pt>
                <c:pt idx="1050">
                  <c:v>5.8194330000000001</c:v>
                </c:pt>
                <c:pt idx="1051">
                  <c:v>5.8204509999999949</c:v>
                </c:pt>
                <c:pt idx="1052">
                  <c:v>5.8212729999999997</c:v>
                </c:pt>
                <c:pt idx="1053">
                  <c:v>5.8223149999999908</c:v>
                </c:pt>
                <c:pt idx="1054">
                  <c:v>5.8236109999999952</c:v>
                </c:pt>
                <c:pt idx="1055">
                  <c:v>5.8248959999999919</c:v>
                </c:pt>
                <c:pt idx="1056">
                  <c:v>5.8251269999999948</c:v>
                </c:pt>
                <c:pt idx="1057">
                  <c:v>5.8259609999999959</c:v>
                </c:pt>
                <c:pt idx="1058">
                  <c:v>5.8270489999999953</c:v>
                </c:pt>
                <c:pt idx="1059">
                  <c:v>5.8278819999999918</c:v>
                </c:pt>
                <c:pt idx="1060">
                  <c:v>5.8287269999999953</c:v>
                </c:pt>
                <c:pt idx="1061">
                  <c:v>5.829618</c:v>
                </c:pt>
                <c:pt idx="1062">
                  <c:v>5.8306709999999997</c:v>
                </c:pt>
                <c:pt idx="1063">
                  <c:v>5.831944</c:v>
                </c:pt>
                <c:pt idx="1064">
                  <c:v>5.8328699999999998</c:v>
                </c:pt>
                <c:pt idx="1065">
                  <c:v>5.8330089999999997</c:v>
                </c:pt>
                <c:pt idx="1066">
                  <c:v>5.8336690000000058</c:v>
                </c:pt>
                <c:pt idx="1067">
                  <c:v>5.8345369999999939</c:v>
                </c:pt>
                <c:pt idx="1068">
                  <c:v>5.8357520000000003</c:v>
                </c:pt>
                <c:pt idx="1069">
                  <c:v>5.8372219999999997</c:v>
                </c:pt>
                <c:pt idx="1070">
                  <c:v>5.8375579999999951</c:v>
                </c:pt>
                <c:pt idx="1071">
                  <c:v>5.8385069999999955</c:v>
                </c:pt>
                <c:pt idx="1072">
                  <c:v>5.839537</c:v>
                </c:pt>
                <c:pt idx="1073">
                  <c:v>5.8407410000000004</c:v>
                </c:pt>
                <c:pt idx="1074">
                  <c:v>5.8420019999999955</c:v>
                </c:pt>
                <c:pt idx="1075">
                  <c:v>5.8425459999999951</c:v>
                </c:pt>
                <c:pt idx="1076">
                  <c:v>5.8434839999999975</c:v>
                </c:pt>
                <c:pt idx="1077">
                  <c:v>5.8455209999999953</c:v>
                </c:pt>
                <c:pt idx="1078">
                  <c:v>5.8456250000000001</c:v>
                </c:pt>
                <c:pt idx="1079">
                  <c:v>5.8476270000000001</c:v>
                </c:pt>
                <c:pt idx="1080">
                  <c:v>5.8580209999999955</c:v>
                </c:pt>
                <c:pt idx="1081">
                  <c:v>5.9986810000000004</c:v>
                </c:pt>
                <c:pt idx="1082">
                  <c:v>6</c:v>
                </c:pt>
                <c:pt idx="1083">
                  <c:v>6.0012040000000004</c:v>
                </c:pt>
                <c:pt idx="1084">
                  <c:v>6.0038770000000001</c:v>
                </c:pt>
                <c:pt idx="1085">
                  <c:v>6.0058099999999985</c:v>
                </c:pt>
                <c:pt idx="1086">
                  <c:v>6.0072219999999996</c:v>
                </c:pt>
                <c:pt idx="1087">
                  <c:v>6.0086110000000001</c:v>
                </c:pt>
                <c:pt idx="1088">
                  <c:v>6.0099070000000001</c:v>
                </c:pt>
                <c:pt idx="1089">
                  <c:v>6.0114700000000001</c:v>
                </c:pt>
                <c:pt idx="1090">
                  <c:v>6.0132750000000001</c:v>
                </c:pt>
                <c:pt idx="1091">
                  <c:v>6.0153939999999997</c:v>
                </c:pt>
                <c:pt idx="1092">
                  <c:v>6.0161689999999997</c:v>
                </c:pt>
                <c:pt idx="1093">
                  <c:v>6.0169099999999975</c:v>
                </c:pt>
                <c:pt idx="1094">
                  <c:v>6.0175579999999949</c:v>
                </c:pt>
                <c:pt idx="1095">
                  <c:v>6.0185759999999959</c:v>
                </c:pt>
                <c:pt idx="1096">
                  <c:v>6.0209489999999954</c:v>
                </c:pt>
                <c:pt idx="1097">
                  <c:v>6.0226849999999938</c:v>
                </c:pt>
                <c:pt idx="1098">
                  <c:v>6.0249419999999949</c:v>
                </c:pt>
                <c:pt idx="1099">
                  <c:v>6.0258219999999953</c:v>
                </c:pt>
                <c:pt idx="1100">
                  <c:v>6.0265739999999965</c:v>
                </c:pt>
                <c:pt idx="1101">
                  <c:v>6.0272449999999953</c:v>
                </c:pt>
                <c:pt idx="1102">
                  <c:v>6.0279049999999907</c:v>
                </c:pt>
                <c:pt idx="1103">
                  <c:v>6.0285879999999938</c:v>
                </c:pt>
                <c:pt idx="1104">
                  <c:v>6.0293979999999996</c:v>
                </c:pt>
                <c:pt idx="1105">
                  <c:v>6.0306480000000047</c:v>
                </c:pt>
                <c:pt idx="1106">
                  <c:v>6.0320600000000004</c:v>
                </c:pt>
                <c:pt idx="1107">
                  <c:v>6.0348839999999955</c:v>
                </c:pt>
                <c:pt idx="1108">
                  <c:v>6.0388659999999996</c:v>
                </c:pt>
                <c:pt idx="1109">
                  <c:v>6.0451849999999938</c:v>
                </c:pt>
                <c:pt idx="1110">
                  <c:v>6.0469559999999953</c:v>
                </c:pt>
                <c:pt idx="1111">
                  <c:v>6.0486110000000002</c:v>
                </c:pt>
                <c:pt idx="1112">
                  <c:v>6.0549189999999919</c:v>
                </c:pt>
                <c:pt idx="1113">
                  <c:v>6.0586000000000002</c:v>
                </c:pt>
                <c:pt idx="1114">
                  <c:v>6.0608909999999954</c:v>
                </c:pt>
                <c:pt idx="1115">
                  <c:v>6.0658099999999955</c:v>
                </c:pt>
                <c:pt idx="1116">
                  <c:v>6.0671299999999952</c:v>
                </c:pt>
                <c:pt idx="1117">
                  <c:v>6.0685879999999939</c:v>
                </c:pt>
                <c:pt idx="1118">
                  <c:v>6.0696060000000003</c:v>
                </c:pt>
                <c:pt idx="1119">
                  <c:v>6.0703360000000002</c:v>
                </c:pt>
                <c:pt idx="1120">
                  <c:v>6.0707870000000002</c:v>
                </c:pt>
                <c:pt idx="1121">
                  <c:v>6.0711459999999997</c:v>
                </c:pt>
                <c:pt idx="1122">
                  <c:v>6.0715389999999996</c:v>
                </c:pt>
                <c:pt idx="1123">
                  <c:v>6.0718059999999996</c:v>
                </c:pt>
                <c:pt idx="1124">
                  <c:v>6.072025</c:v>
                </c:pt>
                <c:pt idx="1125">
                  <c:v>6.0722800000000001</c:v>
                </c:pt>
                <c:pt idx="1126">
                  <c:v>6.0724999999999998</c:v>
                </c:pt>
                <c:pt idx="1127">
                  <c:v>6.0727430000000044</c:v>
                </c:pt>
                <c:pt idx="1128">
                  <c:v>6.072904999999996</c:v>
                </c:pt>
                <c:pt idx="1129">
                  <c:v>6.0730899999999997</c:v>
                </c:pt>
                <c:pt idx="1130">
                  <c:v>6.073299000000004</c:v>
                </c:pt>
                <c:pt idx="1131">
                  <c:v>6.0734950000000003</c:v>
                </c:pt>
                <c:pt idx="1132">
                  <c:v>6.073715</c:v>
                </c:pt>
                <c:pt idx="1133">
                  <c:v>6.0739239999999999</c:v>
                </c:pt>
                <c:pt idx="1134">
                  <c:v>6.0741899999999953</c:v>
                </c:pt>
                <c:pt idx="1135">
                  <c:v>6.0744680000000004</c:v>
                </c:pt>
                <c:pt idx="1136">
                  <c:v>6.074757</c:v>
                </c:pt>
                <c:pt idx="1137">
                  <c:v>6.075081</c:v>
                </c:pt>
                <c:pt idx="1138">
                  <c:v>6.0754279999999996</c:v>
                </c:pt>
                <c:pt idx="1139">
                  <c:v>6.0756370000000004</c:v>
                </c:pt>
                <c:pt idx="1140">
                  <c:v>6.0758219999999996</c:v>
                </c:pt>
                <c:pt idx="1141">
                  <c:v>6.0760069999999997</c:v>
                </c:pt>
                <c:pt idx="1142">
                  <c:v>6.0762730000000058</c:v>
                </c:pt>
                <c:pt idx="1143">
                  <c:v>6.0765279999999997</c:v>
                </c:pt>
                <c:pt idx="1144">
                  <c:v>6.0767009999999999</c:v>
                </c:pt>
                <c:pt idx="1145">
                  <c:v>6.0768750000000002</c:v>
                </c:pt>
                <c:pt idx="1146">
                  <c:v>6.0771299999999995</c:v>
                </c:pt>
                <c:pt idx="1147">
                  <c:v>6.0773960000000002</c:v>
                </c:pt>
                <c:pt idx="1148">
                  <c:v>6.0777780000000003</c:v>
                </c:pt>
                <c:pt idx="1149">
                  <c:v>6.0783220000000044</c:v>
                </c:pt>
                <c:pt idx="1150">
                  <c:v>6.0787500000000003</c:v>
                </c:pt>
                <c:pt idx="1151">
                  <c:v>6.0790740000000003</c:v>
                </c:pt>
                <c:pt idx="1152">
                  <c:v>6.0794210000000044</c:v>
                </c:pt>
                <c:pt idx="1153">
                  <c:v>6.0797800000000004</c:v>
                </c:pt>
                <c:pt idx="1154">
                  <c:v>6.0800809999999954</c:v>
                </c:pt>
                <c:pt idx="1155">
                  <c:v>6.0804049999999954</c:v>
                </c:pt>
                <c:pt idx="1156">
                  <c:v>6.0806709999999997</c:v>
                </c:pt>
                <c:pt idx="1157">
                  <c:v>6.080972</c:v>
                </c:pt>
                <c:pt idx="1158">
                  <c:v>6.0812270000000046</c:v>
                </c:pt>
                <c:pt idx="1159">
                  <c:v>6.0815390000000003</c:v>
                </c:pt>
                <c:pt idx="1160">
                  <c:v>6.0818399999999997</c:v>
                </c:pt>
                <c:pt idx="1161">
                  <c:v>6.082141</c:v>
                </c:pt>
                <c:pt idx="1162">
                  <c:v>6.0824309999999953</c:v>
                </c:pt>
                <c:pt idx="1163">
                  <c:v>6.0826739999999999</c:v>
                </c:pt>
                <c:pt idx="1164">
                  <c:v>6.0830209999999996</c:v>
                </c:pt>
                <c:pt idx="1165">
                  <c:v>6.0832750000000004</c:v>
                </c:pt>
                <c:pt idx="1166">
                  <c:v>6.0835999999999997</c:v>
                </c:pt>
                <c:pt idx="1167">
                  <c:v>6.084189999999996</c:v>
                </c:pt>
                <c:pt idx="1168">
                  <c:v>6.0847339999999965</c:v>
                </c:pt>
                <c:pt idx="1169">
                  <c:v>6.0853359999999954</c:v>
                </c:pt>
                <c:pt idx="1170">
                  <c:v>6.0858679999999996</c:v>
                </c:pt>
                <c:pt idx="1171">
                  <c:v>6.0859610000000002</c:v>
                </c:pt>
                <c:pt idx="1172">
                  <c:v>6.086551</c:v>
                </c:pt>
                <c:pt idx="1173">
                  <c:v>6.0872570000000001</c:v>
                </c:pt>
                <c:pt idx="1174">
                  <c:v>6.0877549999999951</c:v>
                </c:pt>
                <c:pt idx="1175">
                  <c:v>6.0883450000000003</c:v>
                </c:pt>
                <c:pt idx="1176">
                  <c:v>6.0889930000000003</c:v>
                </c:pt>
                <c:pt idx="1177">
                  <c:v>6.0895489999999999</c:v>
                </c:pt>
                <c:pt idx="1178">
                  <c:v>6.0901969999999954</c:v>
                </c:pt>
                <c:pt idx="1179">
                  <c:v>6.0910880000000001</c:v>
                </c:pt>
                <c:pt idx="1180">
                  <c:v>6.0918979999999996</c:v>
                </c:pt>
                <c:pt idx="1181">
                  <c:v>6.0922450000000001</c:v>
                </c:pt>
                <c:pt idx="1182">
                  <c:v>6.0932060000000003</c:v>
                </c:pt>
                <c:pt idx="1183">
                  <c:v>6.0938999999999997</c:v>
                </c:pt>
                <c:pt idx="1184">
                  <c:v>6.0944789999999953</c:v>
                </c:pt>
                <c:pt idx="1185">
                  <c:v>6.0951269999999953</c:v>
                </c:pt>
                <c:pt idx="1186">
                  <c:v>6.0960299999999998</c:v>
                </c:pt>
                <c:pt idx="1187">
                  <c:v>6.0970249999999959</c:v>
                </c:pt>
                <c:pt idx="1188">
                  <c:v>6.0978589999999953</c:v>
                </c:pt>
                <c:pt idx="1189">
                  <c:v>6.0990739999999999</c:v>
                </c:pt>
                <c:pt idx="1190">
                  <c:v>6.1014470000000003</c:v>
                </c:pt>
                <c:pt idx="1191">
                  <c:v>6.1609949999999909</c:v>
                </c:pt>
                <c:pt idx="1192">
                  <c:v>6.2270139999999952</c:v>
                </c:pt>
                <c:pt idx="1193">
                  <c:v>6.2484139999999995</c:v>
                </c:pt>
                <c:pt idx="1194">
                  <c:v>6.2616440000000004</c:v>
                </c:pt>
                <c:pt idx="1195">
                  <c:v>6.2633219999999996</c:v>
                </c:pt>
                <c:pt idx="1196">
                  <c:v>6.2655669999999954</c:v>
                </c:pt>
                <c:pt idx="1197">
                  <c:v>6.276273000000006</c:v>
                </c:pt>
                <c:pt idx="1198">
                  <c:v>6.2772449999999997</c:v>
                </c:pt>
                <c:pt idx="1199">
                  <c:v>6.2804630000000046</c:v>
                </c:pt>
                <c:pt idx="1200">
                  <c:v>6.2864700000000004</c:v>
                </c:pt>
                <c:pt idx="1201">
                  <c:v>6.3363889999999996</c:v>
                </c:pt>
                <c:pt idx="1202">
                  <c:v>6.3512269999999997</c:v>
                </c:pt>
                <c:pt idx="1203">
                  <c:v>6.4211919999999996</c:v>
                </c:pt>
                <c:pt idx="1204">
                  <c:v>6.428426</c:v>
                </c:pt>
                <c:pt idx="1205">
                  <c:v>6.4395249999999997</c:v>
                </c:pt>
                <c:pt idx="1206">
                  <c:v>6.4396990000000089</c:v>
                </c:pt>
                <c:pt idx="1207">
                  <c:v>6.452998</c:v>
                </c:pt>
                <c:pt idx="1208">
                  <c:v>6.7898379999999996</c:v>
                </c:pt>
                <c:pt idx="1209">
                  <c:v>6.7906829999999996</c:v>
                </c:pt>
                <c:pt idx="1210">
                  <c:v>6.7910529999999998</c:v>
                </c:pt>
                <c:pt idx="1211">
                  <c:v>6.7914000000000003</c:v>
                </c:pt>
                <c:pt idx="1212">
                  <c:v>6.7918630000000046</c:v>
                </c:pt>
                <c:pt idx="1213">
                  <c:v>6.7922799999999999</c:v>
                </c:pt>
                <c:pt idx="1214">
                  <c:v>6.7925690000000003</c:v>
                </c:pt>
                <c:pt idx="1215">
                  <c:v>6.7929049999999949</c:v>
                </c:pt>
                <c:pt idx="1216">
                  <c:v>6.7931939999999997</c:v>
                </c:pt>
                <c:pt idx="1217">
                  <c:v>6.7934139999999985</c:v>
                </c:pt>
                <c:pt idx="1218">
                  <c:v>6.7936569999999996</c:v>
                </c:pt>
                <c:pt idx="1219">
                  <c:v>6.7938660000000004</c:v>
                </c:pt>
                <c:pt idx="1220">
                  <c:v>6.7940969999999954</c:v>
                </c:pt>
                <c:pt idx="1221">
                  <c:v>6.7943290000000003</c:v>
                </c:pt>
                <c:pt idx="1222">
                  <c:v>6.794664</c:v>
                </c:pt>
                <c:pt idx="1223">
                  <c:v>6.7949649999999959</c:v>
                </c:pt>
                <c:pt idx="1224">
                  <c:v>6.7952430000000046</c:v>
                </c:pt>
                <c:pt idx="1225">
                  <c:v>6.7957289999999997</c:v>
                </c:pt>
                <c:pt idx="1226">
                  <c:v>6.7982180000000003</c:v>
                </c:pt>
                <c:pt idx="1227">
                  <c:v>6.8445949999999938</c:v>
                </c:pt>
                <c:pt idx="1228">
                  <c:v>6.8468629999999999</c:v>
                </c:pt>
                <c:pt idx="1229">
                  <c:v>6.8484489999999996</c:v>
                </c:pt>
                <c:pt idx="1230">
                  <c:v>6.8505209999999952</c:v>
                </c:pt>
                <c:pt idx="1231">
                  <c:v>6.8899419999999996</c:v>
                </c:pt>
                <c:pt idx="1232">
                  <c:v>6.8905789999999953</c:v>
                </c:pt>
                <c:pt idx="1233">
                  <c:v>6.891019</c:v>
                </c:pt>
                <c:pt idx="1234">
                  <c:v>6.8915159999999949</c:v>
                </c:pt>
                <c:pt idx="1235">
                  <c:v>6.8919439999999996</c:v>
                </c:pt>
                <c:pt idx="1236">
                  <c:v>6.8922220000000003</c:v>
                </c:pt>
                <c:pt idx="1237">
                  <c:v>6.8925119999999938</c:v>
                </c:pt>
                <c:pt idx="1238">
                  <c:v>6.8927199999999953</c:v>
                </c:pt>
                <c:pt idx="1239">
                  <c:v>6.8929049999999918</c:v>
                </c:pt>
                <c:pt idx="1240">
                  <c:v>6.8930210000000001</c:v>
                </c:pt>
                <c:pt idx="1241">
                  <c:v>6.8931480000000001</c:v>
                </c:pt>
                <c:pt idx="1242">
                  <c:v>6.8932640000000003</c:v>
                </c:pt>
                <c:pt idx="1243">
                  <c:v>6.8933679999999997</c:v>
                </c:pt>
                <c:pt idx="1244">
                  <c:v>6.893472</c:v>
                </c:pt>
                <c:pt idx="1245">
                  <c:v>6.8936000000000002</c:v>
                </c:pt>
                <c:pt idx="1246">
                  <c:v>6.8936690000000045</c:v>
                </c:pt>
                <c:pt idx="1247">
                  <c:v>6.8937730000000004</c:v>
                </c:pt>
                <c:pt idx="1248">
                  <c:v>6.8939579999999951</c:v>
                </c:pt>
                <c:pt idx="1249">
                  <c:v>6.8941439999999954</c:v>
                </c:pt>
                <c:pt idx="1250">
                  <c:v>6.8943169999999938</c:v>
                </c:pt>
                <c:pt idx="1251">
                  <c:v>6.8945369999999908</c:v>
                </c:pt>
                <c:pt idx="1252">
                  <c:v>6.8947339999999953</c:v>
                </c:pt>
                <c:pt idx="1253">
                  <c:v>6.8949419999999959</c:v>
                </c:pt>
                <c:pt idx="1254">
                  <c:v>6.8953699999999998</c:v>
                </c:pt>
                <c:pt idx="1255">
                  <c:v>6.8960650000000001</c:v>
                </c:pt>
                <c:pt idx="1256">
                  <c:v>6.8975459999999948</c:v>
                </c:pt>
                <c:pt idx="1257">
                  <c:v>6.940995</c:v>
                </c:pt>
                <c:pt idx="1258">
                  <c:v>6.992083</c:v>
                </c:pt>
                <c:pt idx="1259">
                  <c:v>6.9951039999999995</c:v>
                </c:pt>
                <c:pt idx="1260">
                  <c:v>6.9966900000000045</c:v>
                </c:pt>
                <c:pt idx="1261">
                  <c:v>6.9979979999999955</c:v>
                </c:pt>
                <c:pt idx="1262">
                  <c:v>6.999155</c:v>
                </c:pt>
                <c:pt idx="1263">
                  <c:v>7</c:v>
                </c:pt>
              </c:numCache>
            </c:numRef>
          </c:xVal>
          <c:yVal>
            <c:numRef>
              <c:f>gauge101calcs!$G:$G</c:f>
              <c:numCache>
                <c:formatCode>0.00E+00</c:formatCode>
                <c:ptCount val="1048576"/>
                <c:pt idx="0">
                  <c:v>0.20699890000000024</c:v>
                </c:pt>
                <c:pt idx="1">
                  <c:v>0.41142150000000027</c:v>
                </c:pt>
                <c:pt idx="2">
                  <c:v>0.61742970000000053</c:v>
                </c:pt>
                <c:pt idx="3">
                  <c:v>0.82258100000000001</c:v>
                </c:pt>
                <c:pt idx="4">
                  <c:v>1.027909999999999</c:v>
                </c:pt>
                <c:pt idx="5">
                  <c:v>1.232578</c:v>
                </c:pt>
                <c:pt idx="6">
                  <c:v>1.4368289999999988</c:v>
                </c:pt>
                <c:pt idx="7">
                  <c:v>1.641079</c:v>
                </c:pt>
                <c:pt idx="8">
                  <c:v>1.845888</c:v>
                </c:pt>
                <c:pt idx="9">
                  <c:v>2.0497619999999999</c:v>
                </c:pt>
                <c:pt idx="10">
                  <c:v>2.2537340000000023</c:v>
                </c:pt>
                <c:pt idx="11">
                  <c:v>2.4574699999999976</c:v>
                </c:pt>
                <c:pt idx="12">
                  <c:v>2.6614419999999988</c:v>
                </c:pt>
                <c:pt idx="13">
                  <c:v>2.865218999999998</c:v>
                </c:pt>
                <c:pt idx="14">
                  <c:v>3.0689950000000001</c:v>
                </c:pt>
                <c:pt idx="15">
                  <c:v>3.272967</c:v>
                </c:pt>
                <c:pt idx="16">
                  <c:v>3.4773890000000001</c:v>
                </c:pt>
                <c:pt idx="17">
                  <c:v>3.6818119999999999</c:v>
                </c:pt>
                <c:pt idx="18">
                  <c:v>3.8857840000000001</c:v>
                </c:pt>
                <c:pt idx="19">
                  <c:v>4.0902060000000002</c:v>
                </c:pt>
                <c:pt idx="20">
                  <c:v>4.2941779999999952</c:v>
                </c:pt>
                <c:pt idx="21">
                  <c:v>4.4985999999999997</c:v>
                </c:pt>
                <c:pt idx="22">
                  <c:v>4.7039390000000001</c:v>
                </c:pt>
                <c:pt idx="23">
                  <c:v>4.9107950000000002</c:v>
                </c:pt>
                <c:pt idx="24">
                  <c:v>5.1161329999999952</c:v>
                </c:pt>
                <c:pt idx="25">
                  <c:v>5.3205559999999918</c:v>
                </c:pt>
                <c:pt idx="26">
                  <c:v>5.5249789999999939</c:v>
                </c:pt>
                <c:pt idx="27">
                  <c:v>5.7303170000000003</c:v>
                </c:pt>
                <c:pt idx="28">
                  <c:v>5.9356559999999998</c:v>
                </c:pt>
                <c:pt idx="29">
                  <c:v>6.1409949999999949</c:v>
                </c:pt>
                <c:pt idx="30">
                  <c:v>6.3463339999999997</c:v>
                </c:pt>
                <c:pt idx="31">
                  <c:v>6.5516719999999999</c:v>
                </c:pt>
                <c:pt idx="32">
                  <c:v>6.7585280000000001</c:v>
                </c:pt>
                <c:pt idx="33">
                  <c:v>6.9629499999999975</c:v>
                </c:pt>
                <c:pt idx="34">
                  <c:v>7.1682889999999952</c:v>
                </c:pt>
                <c:pt idx="35">
                  <c:v>7.3751449999999954</c:v>
                </c:pt>
                <c:pt idx="36">
                  <c:v>7.5819999999999999</c:v>
                </c:pt>
                <c:pt idx="37">
                  <c:v>7.7864230000000045</c:v>
                </c:pt>
                <c:pt idx="38">
                  <c:v>7.9908450000000002</c:v>
                </c:pt>
                <c:pt idx="39">
                  <c:v>8.1961840000000006</c:v>
                </c:pt>
                <c:pt idx="40">
                  <c:v>8.4030400000000007</c:v>
                </c:pt>
                <c:pt idx="41">
                  <c:v>8.6083789999999905</c:v>
                </c:pt>
                <c:pt idx="42">
                  <c:v>8.8128010000000003</c:v>
                </c:pt>
                <c:pt idx="43">
                  <c:v>9.0167729999999988</c:v>
                </c:pt>
                <c:pt idx="44">
                  <c:v>9.2211949999999998</c:v>
                </c:pt>
                <c:pt idx="45">
                  <c:v>9.4280509999999982</c:v>
                </c:pt>
                <c:pt idx="46">
                  <c:v>9.6324740000000002</c:v>
                </c:pt>
                <c:pt idx="47">
                  <c:v>9.8378119999999996</c:v>
                </c:pt>
                <c:pt idx="48">
                  <c:v>10.04223</c:v>
                </c:pt>
                <c:pt idx="49">
                  <c:v>10.247569999999998</c:v>
                </c:pt>
                <c:pt idx="50">
                  <c:v>10.451550000000006</c:v>
                </c:pt>
                <c:pt idx="51">
                  <c:v>10.65526</c:v>
                </c:pt>
                <c:pt idx="52">
                  <c:v>10.859000000000009</c:v>
                </c:pt>
                <c:pt idx="53">
                  <c:v>11.062780000000009</c:v>
                </c:pt>
                <c:pt idx="54">
                  <c:v>11.267200000000001</c:v>
                </c:pt>
                <c:pt idx="55">
                  <c:v>11.47406</c:v>
                </c:pt>
                <c:pt idx="56">
                  <c:v>11.680910000000001</c:v>
                </c:pt>
                <c:pt idx="57">
                  <c:v>11.88625</c:v>
                </c:pt>
                <c:pt idx="58">
                  <c:v>12.093110000000001</c:v>
                </c:pt>
                <c:pt idx="59">
                  <c:v>12.29753</c:v>
                </c:pt>
                <c:pt idx="60">
                  <c:v>12.501259999999998</c:v>
                </c:pt>
                <c:pt idx="61">
                  <c:v>12.705690000000002</c:v>
                </c:pt>
                <c:pt idx="62">
                  <c:v>12.909430000000011</c:v>
                </c:pt>
                <c:pt idx="63">
                  <c:v>13.113169999999998</c:v>
                </c:pt>
                <c:pt idx="64">
                  <c:v>13.31696</c:v>
                </c:pt>
                <c:pt idx="65">
                  <c:v>13.521119999999998</c:v>
                </c:pt>
                <c:pt idx="66">
                  <c:v>13.724889999999998</c:v>
                </c:pt>
                <c:pt idx="67">
                  <c:v>13.928669999999999</c:v>
                </c:pt>
                <c:pt idx="68">
                  <c:v>14.13245</c:v>
                </c:pt>
                <c:pt idx="69">
                  <c:v>14.33642</c:v>
                </c:pt>
                <c:pt idx="70">
                  <c:v>14.543269999999998</c:v>
                </c:pt>
                <c:pt idx="71">
                  <c:v>14.75013</c:v>
                </c:pt>
                <c:pt idx="72">
                  <c:v>14.9541</c:v>
                </c:pt>
                <c:pt idx="73">
                  <c:v>15.157820000000001</c:v>
                </c:pt>
                <c:pt idx="74">
                  <c:v>15.361610000000002</c:v>
                </c:pt>
                <c:pt idx="75">
                  <c:v>15.565390000000004</c:v>
                </c:pt>
                <c:pt idx="76">
                  <c:v>15.769170000000001</c:v>
                </c:pt>
                <c:pt idx="77">
                  <c:v>15.97294000000001</c:v>
                </c:pt>
                <c:pt idx="78">
                  <c:v>16.17672</c:v>
                </c:pt>
                <c:pt idx="79">
                  <c:v>16.380499999999977</c:v>
                </c:pt>
                <c:pt idx="80">
                  <c:v>16.58427</c:v>
                </c:pt>
                <c:pt idx="81">
                  <c:v>16.788249999999966</c:v>
                </c:pt>
                <c:pt idx="82">
                  <c:v>16.992039999999964</c:v>
                </c:pt>
                <c:pt idx="83">
                  <c:v>17.195820000000001</c:v>
                </c:pt>
                <c:pt idx="84">
                  <c:v>17.39959</c:v>
                </c:pt>
                <c:pt idx="85">
                  <c:v>17.603370000000005</c:v>
                </c:pt>
                <c:pt idx="86">
                  <c:v>17.807150000000018</c:v>
                </c:pt>
                <c:pt idx="87">
                  <c:v>18.010880000000018</c:v>
                </c:pt>
                <c:pt idx="88">
                  <c:v>18.214939999999999</c:v>
                </c:pt>
                <c:pt idx="89">
                  <c:v>18.419539999999976</c:v>
                </c:pt>
                <c:pt idx="90">
                  <c:v>18.62501</c:v>
                </c:pt>
                <c:pt idx="91">
                  <c:v>18.829950000000018</c:v>
                </c:pt>
                <c:pt idx="92">
                  <c:v>19.03519</c:v>
                </c:pt>
                <c:pt idx="93">
                  <c:v>19.240529999999971</c:v>
                </c:pt>
                <c:pt idx="94">
                  <c:v>19.447199999999977</c:v>
                </c:pt>
                <c:pt idx="95">
                  <c:v>19.653929999999999</c:v>
                </c:pt>
                <c:pt idx="96">
                  <c:v>19.860429999999976</c:v>
                </c:pt>
                <c:pt idx="97">
                  <c:v>20.066719999999979</c:v>
                </c:pt>
                <c:pt idx="98">
                  <c:v>20.272489999999976</c:v>
                </c:pt>
                <c:pt idx="99">
                  <c:v>20.478149999999964</c:v>
                </c:pt>
                <c:pt idx="100">
                  <c:v>20.683920000000001</c:v>
                </c:pt>
                <c:pt idx="101">
                  <c:v>20.88982</c:v>
                </c:pt>
                <c:pt idx="102">
                  <c:v>21.095699999999976</c:v>
                </c:pt>
                <c:pt idx="103">
                  <c:v>21.301300000000001</c:v>
                </c:pt>
                <c:pt idx="104">
                  <c:v>21.506699999999977</c:v>
                </c:pt>
                <c:pt idx="105">
                  <c:v>21.711849999999988</c:v>
                </c:pt>
                <c:pt idx="106">
                  <c:v>21.917179999999988</c:v>
                </c:pt>
                <c:pt idx="107">
                  <c:v>22.12266</c:v>
                </c:pt>
                <c:pt idx="108">
                  <c:v>22.328389999999978</c:v>
                </c:pt>
                <c:pt idx="109">
                  <c:v>22.533960000000018</c:v>
                </c:pt>
                <c:pt idx="110">
                  <c:v>22.739820000000005</c:v>
                </c:pt>
                <c:pt idx="111">
                  <c:v>22.945799999999959</c:v>
                </c:pt>
                <c:pt idx="112">
                  <c:v>23.151730000000001</c:v>
                </c:pt>
                <c:pt idx="113">
                  <c:v>23.357839999999999</c:v>
                </c:pt>
                <c:pt idx="114">
                  <c:v>23.56427</c:v>
                </c:pt>
                <c:pt idx="115">
                  <c:v>23.770669999999981</c:v>
                </c:pt>
                <c:pt idx="116">
                  <c:v>23.976970000000001</c:v>
                </c:pt>
                <c:pt idx="117">
                  <c:v>24.183669999999989</c:v>
                </c:pt>
                <c:pt idx="118">
                  <c:v>24.390550000000001</c:v>
                </c:pt>
                <c:pt idx="119">
                  <c:v>24.597539999999977</c:v>
                </c:pt>
                <c:pt idx="120">
                  <c:v>24.804459999999999</c:v>
                </c:pt>
                <c:pt idx="121">
                  <c:v>25.011460000000017</c:v>
                </c:pt>
                <c:pt idx="122">
                  <c:v>25.218450000000001</c:v>
                </c:pt>
                <c:pt idx="123">
                  <c:v>25.425219999999964</c:v>
                </c:pt>
                <c:pt idx="124">
                  <c:v>25.631460000000018</c:v>
                </c:pt>
                <c:pt idx="125">
                  <c:v>25.837700000000005</c:v>
                </c:pt>
                <c:pt idx="126">
                  <c:v>26.04392</c:v>
                </c:pt>
                <c:pt idx="127">
                  <c:v>26.25028</c:v>
                </c:pt>
                <c:pt idx="128">
                  <c:v>26.456569999999989</c:v>
                </c:pt>
                <c:pt idx="129">
                  <c:v>26.662870000000005</c:v>
                </c:pt>
                <c:pt idx="130">
                  <c:v>26.86919</c:v>
                </c:pt>
                <c:pt idx="131">
                  <c:v>27.07546</c:v>
                </c:pt>
                <c:pt idx="132">
                  <c:v>27.281789999999976</c:v>
                </c:pt>
                <c:pt idx="133">
                  <c:v>27.487919999999978</c:v>
                </c:pt>
                <c:pt idx="134">
                  <c:v>27.694269999999999</c:v>
                </c:pt>
                <c:pt idx="135">
                  <c:v>27.900579999999977</c:v>
                </c:pt>
                <c:pt idx="136">
                  <c:v>28.106839999999988</c:v>
                </c:pt>
                <c:pt idx="137">
                  <c:v>28.313690000000001</c:v>
                </c:pt>
                <c:pt idx="138">
                  <c:v>28.519990000000018</c:v>
                </c:pt>
                <c:pt idx="139">
                  <c:v>28.72627</c:v>
                </c:pt>
                <c:pt idx="140">
                  <c:v>28.932429999999979</c:v>
                </c:pt>
                <c:pt idx="141">
                  <c:v>29.138539999999978</c:v>
                </c:pt>
                <c:pt idx="142">
                  <c:v>29.34459</c:v>
                </c:pt>
                <c:pt idx="143">
                  <c:v>29.550830000000001</c:v>
                </c:pt>
                <c:pt idx="144">
                  <c:v>29.757210000000001</c:v>
                </c:pt>
                <c:pt idx="145">
                  <c:v>29.96388</c:v>
                </c:pt>
                <c:pt idx="146">
                  <c:v>30.170570000000001</c:v>
                </c:pt>
                <c:pt idx="147">
                  <c:v>30.377400000000005</c:v>
                </c:pt>
                <c:pt idx="148">
                  <c:v>30.583919999999981</c:v>
                </c:pt>
                <c:pt idx="149">
                  <c:v>30.790489999999973</c:v>
                </c:pt>
                <c:pt idx="150">
                  <c:v>30.99689</c:v>
                </c:pt>
                <c:pt idx="151">
                  <c:v>31.203639999999979</c:v>
                </c:pt>
                <c:pt idx="152">
                  <c:v>31.410270000000001</c:v>
                </c:pt>
                <c:pt idx="153">
                  <c:v>31.616499999999988</c:v>
                </c:pt>
                <c:pt idx="154">
                  <c:v>31.822389999999977</c:v>
                </c:pt>
                <c:pt idx="155">
                  <c:v>32.028990000000036</c:v>
                </c:pt>
                <c:pt idx="156">
                  <c:v>32.235820000000011</c:v>
                </c:pt>
                <c:pt idx="157">
                  <c:v>32.442750000000011</c:v>
                </c:pt>
                <c:pt idx="158">
                  <c:v>32.649530000000013</c:v>
                </c:pt>
                <c:pt idx="159">
                  <c:v>32.856269999999995</c:v>
                </c:pt>
                <c:pt idx="160">
                  <c:v>33.063020000000002</c:v>
                </c:pt>
                <c:pt idx="161">
                  <c:v>33.269700000000036</c:v>
                </c:pt>
                <c:pt idx="162">
                  <c:v>33.476689999999998</c:v>
                </c:pt>
                <c:pt idx="163">
                  <c:v>33.683689999999999</c:v>
                </c:pt>
                <c:pt idx="164">
                  <c:v>33.890689999999999</c:v>
                </c:pt>
                <c:pt idx="165">
                  <c:v>34.097260000000006</c:v>
                </c:pt>
                <c:pt idx="166">
                  <c:v>34.304009999999998</c:v>
                </c:pt>
                <c:pt idx="167">
                  <c:v>34.509210000000003</c:v>
                </c:pt>
                <c:pt idx="168">
                  <c:v>34.714500000000001</c:v>
                </c:pt>
                <c:pt idx="169">
                  <c:v>34.920280000000005</c:v>
                </c:pt>
                <c:pt idx="170">
                  <c:v>35.125780000000013</c:v>
                </c:pt>
                <c:pt idx="171">
                  <c:v>35.331189999999999</c:v>
                </c:pt>
                <c:pt idx="172">
                  <c:v>35.536820000000006</c:v>
                </c:pt>
                <c:pt idx="173">
                  <c:v>35.742220000000003</c:v>
                </c:pt>
                <c:pt idx="174">
                  <c:v>35.947669999999995</c:v>
                </c:pt>
                <c:pt idx="175">
                  <c:v>36.151819999999994</c:v>
                </c:pt>
                <c:pt idx="176">
                  <c:v>36.355699999999999</c:v>
                </c:pt>
                <c:pt idx="177">
                  <c:v>36.559849999999997</c:v>
                </c:pt>
                <c:pt idx="178">
                  <c:v>36.764010000000013</c:v>
                </c:pt>
                <c:pt idx="179">
                  <c:v>36.968170000000036</c:v>
                </c:pt>
                <c:pt idx="180">
                  <c:v>37.173710000000035</c:v>
                </c:pt>
                <c:pt idx="181">
                  <c:v>37.380340000000004</c:v>
                </c:pt>
                <c:pt idx="182">
                  <c:v>37.586819999999996</c:v>
                </c:pt>
                <c:pt idx="183">
                  <c:v>37.793500000000037</c:v>
                </c:pt>
                <c:pt idx="184">
                  <c:v>37.999910000000035</c:v>
                </c:pt>
                <c:pt idx="185">
                  <c:v>38.206160000000011</c:v>
                </c:pt>
                <c:pt idx="186">
                  <c:v>38.412669999999999</c:v>
                </c:pt>
                <c:pt idx="187">
                  <c:v>38.618900000000011</c:v>
                </c:pt>
                <c:pt idx="188">
                  <c:v>38.82508</c:v>
                </c:pt>
                <c:pt idx="189">
                  <c:v>39.031510000000011</c:v>
                </c:pt>
                <c:pt idx="190">
                  <c:v>39.237880000000004</c:v>
                </c:pt>
                <c:pt idx="191">
                  <c:v>39.444269999999996</c:v>
                </c:pt>
                <c:pt idx="192">
                  <c:v>39.650560000000006</c:v>
                </c:pt>
                <c:pt idx="193">
                  <c:v>39.857309999999998</c:v>
                </c:pt>
                <c:pt idx="194">
                  <c:v>40.064120000000003</c:v>
                </c:pt>
                <c:pt idx="195">
                  <c:v>40.271100000000011</c:v>
                </c:pt>
                <c:pt idx="196">
                  <c:v>40.478010000000012</c:v>
                </c:pt>
                <c:pt idx="197">
                  <c:v>40.68432</c:v>
                </c:pt>
                <c:pt idx="198">
                  <c:v>40.890640000000005</c:v>
                </c:pt>
                <c:pt idx="199">
                  <c:v>41.095570000000038</c:v>
                </c:pt>
                <c:pt idx="200">
                  <c:v>41.300380000000004</c:v>
                </c:pt>
                <c:pt idx="201">
                  <c:v>41.505250000000011</c:v>
                </c:pt>
                <c:pt idx="202">
                  <c:v>41.709680000000006</c:v>
                </c:pt>
                <c:pt idx="203">
                  <c:v>41.914279999999998</c:v>
                </c:pt>
                <c:pt idx="204">
                  <c:v>42.11824</c:v>
                </c:pt>
                <c:pt idx="205">
                  <c:v>42.321960000000004</c:v>
                </c:pt>
                <c:pt idx="206">
                  <c:v>42.525760000000012</c:v>
                </c:pt>
                <c:pt idx="207">
                  <c:v>42.730010000000036</c:v>
                </c:pt>
                <c:pt idx="208">
                  <c:v>42.934069999999998</c:v>
                </c:pt>
                <c:pt idx="209">
                  <c:v>43.138130000000046</c:v>
                </c:pt>
                <c:pt idx="210">
                  <c:v>43.342639999999996</c:v>
                </c:pt>
                <c:pt idx="211">
                  <c:v>43.547150000000002</c:v>
                </c:pt>
                <c:pt idx="212">
                  <c:v>43.751819999999995</c:v>
                </c:pt>
                <c:pt idx="213">
                  <c:v>43.956489999999995</c:v>
                </c:pt>
                <c:pt idx="214">
                  <c:v>44.160920000000011</c:v>
                </c:pt>
                <c:pt idx="215">
                  <c:v>44.365260000000006</c:v>
                </c:pt>
                <c:pt idx="216">
                  <c:v>44.569690000000001</c:v>
                </c:pt>
                <c:pt idx="217">
                  <c:v>44.774980000000006</c:v>
                </c:pt>
                <c:pt idx="218">
                  <c:v>44.978700000000003</c:v>
                </c:pt>
                <c:pt idx="219">
                  <c:v>45.184350000000002</c:v>
                </c:pt>
                <c:pt idx="220">
                  <c:v>45.390170000000012</c:v>
                </c:pt>
                <c:pt idx="221">
                  <c:v>45.596180000000011</c:v>
                </c:pt>
                <c:pt idx="222">
                  <c:v>45.802020000000006</c:v>
                </c:pt>
                <c:pt idx="223">
                  <c:v>46.008360000000003</c:v>
                </c:pt>
                <c:pt idx="224">
                  <c:v>46.214649999999999</c:v>
                </c:pt>
                <c:pt idx="225">
                  <c:v>46.420280000000005</c:v>
                </c:pt>
                <c:pt idx="226">
                  <c:v>46.626580000000011</c:v>
                </c:pt>
                <c:pt idx="227">
                  <c:v>46.832470000000001</c:v>
                </c:pt>
                <c:pt idx="228">
                  <c:v>47.038910000000037</c:v>
                </c:pt>
                <c:pt idx="229">
                  <c:v>47.244350000000011</c:v>
                </c:pt>
                <c:pt idx="230">
                  <c:v>47.450029999999998</c:v>
                </c:pt>
                <c:pt idx="231">
                  <c:v>47.6554</c:v>
                </c:pt>
                <c:pt idx="232">
                  <c:v>47.860600000000005</c:v>
                </c:pt>
                <c:pt idx="233">
                  <c:v>48.066490000000002</c:v>
                </c:pt>
                <c:pt idx="234">
                  <c:v>48.273030000000013</c:v>
                </c:pt>
                <c:pt idx="235">
                  <c:v>48.47983</c:v>
                </c:pt>
                <c:pt idx="236">
                  <c:v>48.685840000000006</c:v>
                </c:pt>
                <c:pt idx="237">
                  <c:v>48.89228</c:v>
                </c:pt>
                <c:pt idx="238">
                  <c:v>49.098450000000035</c:v>
                </c:pt>
                <c:pt idx="239">
                  <c:v>49.302610000000001</c:v>
                </c:pt>
                <c:pt idx="240">
                  <c:v>49.506770000000003</c:v>
                </c:pt>
                <c:pt idx="241">
                  <c:v>49.711279999999995</c:v>
                </c:pt>
                <c:pt idx="242">
                  <c:v>49.916380000000004</c:v>
                </c:pt>
                <c:pt idx="243">
                  <c:v>50.121750000000013</c:v>
                </c:pt>
                <c:pt idx="244">
                  <c:v>50.326090000000001</c:v>
                </c:pt>
                <c:pt idx="245">
                  <c:v>50.529880000000006</c:v>
                </c:pt>
                <c:pt idx="246">
                  <c:v>50.733620000000002</c:v>
                </c:pt>
                <c:pt idx="247">
                  <c:v>50.937340000000006</c:v>
                </c:pt>
                <c:pt idx="248">
                  <c:v>51.141210000000001</c:v>
                </c:pt>
                <c:pt idx="249">
                  <c:v>51.344929999999998</c:v>
                </c:pt>
                <c:pt idx="250">
                  <c:v>51.548650000000002</c:v>
                </c:pt>
                <c:pt idx="251">
                  <c:v>51.752530000000036</c:v>
                </c:pt>
                <c:pt idx="252">
                  <c:v>51.956959999999995</c:v>
                </c:pt>
                <c:pt idx="253">
                  <c:v>52.162560000000013</c:v>
                </c:pt>
                <c:pt idx="254">
                  <c:v>52.368750000000013</c:v>
                </c:pt>
                <c:pt idx="255">
                  <c:v>52.575290000000003</c:v>
                </c:pt>
                <c:pt idx="256">
                  <c:v>52.781859999999995</c:v>
                </c:pt>
                <c:pt idx="257">
                  <c:v>52.988479999999996</c:v>
                </c:pt>
                <c:pt idx="258">
                  <c:v>53.195030000000045</c:v>
                </c:pt>
                <c:pt idx="259">
                  <c:v>53.401679999999999</c:v>
                </c:pt>
                <c:pt idx="260">
                  <c:v>53.607879999999994</c:v>
                </c:pt>
                <c:pt idx="261">
                  <c:v>53.814469999999965</c:v>
                </c:pt>
                <c:pt idx="262">
                  <c:v>54.021060000000006</c:v>
                </c:pt>
                <c:pt idx="263">
                  <c:v>54.227580000000003</c:v>
                </c:pt>
                <c:pt idx="264">
                  <c:v>54.434010000000001</c:v>
                </c:pt>
                <c:pt idx="265">
                  <c:v>54.638750000000037</c:v>
                </c:pt>
                <c:pt idx="266">
                  <c:v>54.843419999999995</c:v>
                </c:pt>
                <c:pt idx="267">
                  <c:v>55.047930000000001</c:v>
                </c:pt>
                <c:pt idx="268">
                  <c:v>55.253260000000004</c:v>
                </c:pt>
                <c:pt idx="269">
                  <c:v>55.45899</c:v>
                </c:pt>
                <c:pt idx="270">
                  <c:v>55.66386</c:v>
                </c:pt>
                <c:pt idx="271">
                  <c:v>55.868110000000037</c:v>
                </c:pt>
                <c:pt idx="272">
                  <c:v>56.07199</c:v>
                </c:pt>
                <c:pt idx="273">
                  <c:v>56.275710000000046</c:v>
                </c:pt>
                <c:pt idx="274">
                  <c:v>56.479420000000005</c:v>
                </c:pt>
                <c:pt idx="275">
                  <c:v>56.683200000000006</c:v>
                </c:pt>
                <c:pt idx="276">
                  <c:v>56.886979999999994</c:v>
                </c:pt>
                <c:pt idx="277">
                  <c:v>57.090710000000037</c:v>
                </c:pt>
                <c:pt idx="278">
                  <c:v>57.294590000000035</c:v>
                </c:pt>
                <c:pt idx="279">
                  <c:v>57.498740000000012</c:v>
                </c:pt>
                <c:pt idx="280">
                  <c:v>57.702990000000035</c:v>
                </c:pt>
                <c:pt idx="281">
                  <c:v>57.907419999999995</c:v>
                </c:pt>
                <c:pt idx="282">
                  <c:v>58.112360000000002</c:v>
                </c:pt>
                <c:pt idx="283">
                  <c:v>58.317509999999999</c:v>
                </c:pt>
                <c:pt idx="284">
                  <c:v>58.522500000000036</c:v>
                </c:pt>
                <c:pt idx="285">
                  <c:v>58.727550000000036</c:v>
                </c:pt>
                <c:pt idx="286">
                  <c:v>58.932600000000001</c:v>
                </c:pt>
                <c:pt idx="287">
                  <c:v>59.137190000000011</c:v>
                </c:pt>
                <c:pt idx="288">
                  <c:v>59.341159999999995</c:v>
                </c:pt>
                <c:pt idx="289">
                  <c:v>59.545500000000011</c:v>
                </c:pt>
                <c:pt idx="290">
                  <c:v>59.750310000000013</c:v>
                </c:pt>
                <c:pt idx="291">
                  <c:v>59.956089999999996</c:v>
                </c:pt>
                <c:pt idx="292">
                  <c:v>60.162140000000036</c:v>
                </c:pt>
                <c:pt idx="293">
                  <c:v>60.36656</c:v>
                </c:pt>
                <c:pt idx="294">
                  <c:v>60.570720000000001</c:v>
                </c:pt>
                <c:pt idx="295">
                  <c:v>60.77469</c:v>
                </c:pt>
                <c:pt idx="296">
                  <c:v>60.978840000000005</c:v>
                </c:pt>
                <c:pt idx="297">
                  <c:v>61.18327</c:v>
                </c:pt>
                <c:pt idx="298">
                  <c:v>61.388639999999995</c:v>
                </c:pt>
                <c:pt idx="299">
                  <c:v>61.594240000000006</c:v>
                </c:pt>
                <c:pt idx="300">
                  <c:v>61.799750000000046</c:v>
                </c:pt>
                <c:pt idx="301">
                  <c:v>62.005710000000036</c:v>
                </c:pt>
                <c:pt idx="302">
                  <c:v>62.211940000000006</c:v>
                </c:pt>
                <c:pt idx="303">
                  <c:v>62.418050000000001</c:v>
                </c:pt>
                <c:pt idx="304">
                  <c:v>62.624690000000001</c:v>
                </c:pt>
                <c:pt idx="305">
                  <c:v>62.831499999999998</c:v>
                </c:pt>
                <c:pt idx="306">
                  <c:v>63.036370000000012</c:v>
                </c:pt>
                <c:pt idx="307">
                  <c:v>63.241849999999999</c:v>
                </c:pt>
                <c:pt idx="308">
                  <c:v>63.446780000000004</c:v>
                </c:pt>
                <c:pt idx="309">
                  <c:v>63.651299999999999</c:v>
                </c:pt>
                <c:pt idx="310">
                  <c:v>63.856799999999993</c:v>
                </c:pt>
                <c:pt idx="311">
                  <c:v>64.062699999999992</c:v>
                </c:pt>
                <c:pt idx="312">
                  <c:v>64.268479999999983</c:v>
                </c:pt>
                <c:pt idx="313">
                  <c:v>64.472819999999999</c:v>
                </c:pt>
                <c:pt idx="314">
                  <c:v>64.677250000000001</c:v>
                </c:pt>
                <c:pt idx="315">
                  <c:v>64.881990000000002</c:v>
                </c:pt>
                <c:pt idx="316">
                  <c:v>65.087360000000004</c:v>
                </c:pt>
                <c:pt idx="317">
                  <c:v>65.292289999999994</c:v>
                </c:pt>
                <c:pt idx="318">
                  <c:v>65.497530000000026</c:v>
                </c:pt>
                <c:pt idx="319">
                  <c:v>65.70335</c:v>
                </c:pt>
                <c:pt idx="320">
                  <c:v>65.908500000000004</c:v>
                </c:pt>
                <c:pt idx="321">
                  <c:v>66.114630000000005</c:v>
                </c:pt>
                <c:pt idx="322">
                  <c:v>66.31977999999998</c:v>
                </c:pt>
                <c:pt idx="323">
                  <c:v>66.525939999999949</c:v>
                </c:pt>
                <c:pt idx="324">
                  <c:v>66.732759999999999</c:v>
                </c:pt>
                <c:pt idx="325">
                  <c:v>66.939700000000002</c:v>
                </c:pt>
                <c:pt idx="326">
                  <c:v>67.145779999999988</c:v>
                </c:pt>
                <c:pt idx="327">
                  <c:v>67.352039999999988</c:v>
                </c:pt>
                <c:pt idx="328">
                  <c:v>67.557609999999997</c:v>
                </c:pt>
                <c:pt idx="329">
                  <c:v>67.763769999999994</c:v>
                </c:pt>
                <c:pt idx="330">
                  <c:v>67.970590000000001</c:v>
                </c:pt>
                <c:pt idx="331">
                  <c:v>68.176979999999958</c:v>
                </c:pt>
                <c:pt idx="332">
                  <c:v>68.383389999999949</c:v>
                </c:pt>
                <c:pt idx="333">
                  <c:v>68.589500000000001</c:v>
                </c:pt>
                <c:pt idx="334">
                  <c:v>68.794979999999995</c:v>
                </c:pt>
                <c:pt idx="335">
                  <c:v>68.999719999999996</c:v>
                </c:pt>
                <c:pt idx="336">
                  <c:v>69.204230000000024</c:v>
                </c:pt>
                <c:pt idx="337">
                  <c:v>69.409110000000027</c:v>
                </c:pt>
                <c:pt idx="338">
                  <c:v>69.614469999999997</c:v>
                </c:pt>
                <c:pt idx="339">
                  <c:v>69.819980000000001</c:v>
                </c:pt>
                <c:pt idx="340">
                  <c:v>70.025309999999948</c:v>
                </c:pt>
                <c:pt idx="341">
                  <c:v>70.230509999999995</c:v>
                </c:pt>
                <c:pt idx="342">
                  <c:v>70.435379999999981</c:v>
                </c:pt>
                <c:pt idx="343">
                  <c:v>70.640889999999999</c:v>
                </c:pt>
                <c:pt idx="344">
                  <c:v>70.846599999999995</c:v>
                </c:pt>
                <c:pt idx="345">
                  <c:v>71.051839999999999</c:v>
                </c:pt>
                <c:pt idx="346">
                  <c:v>71.257350000000002</c:v>
                </c:pt>
                <c:pt idx="347">
                  <c:v>71.46293</c:v>
                </c:pt>
                <c:pt idx="348">
                  <c:v>71.668120000000002</c:v>
                </c:pt>
                <c:pt idx="349">
                  <c:v>71.872869999999978</c:v>
                </c:pt>
                <c:pt idx="350">
                  <c:v>72.077739999999949</c:v>
                </c:pt>
                <c:pt idx="351">
                  <c:v>72.282939999999982</c:v>
                </c:pt>
                <c:pt idx="352">
                  <c:v>72.48818</c:v>
                </c:pt>
                <c:pt idx="353">
                  <c:v>72.694220000000087</c:v>
                </c:pt>
                <c:pt idx="354">
                  <c:v>72.900369999999995</c:v>
                </c:pt>
                <c:pt idx="355">
                  <c:v>73.105309999999989</c:v>
                </c:pt>
                <c:pt idx="356">
                  <c:v>73.310300000000012</c:v>
                </c:pt>
                <c:pt idx="357">
                  <c:v>73.514899999999997</c:v>
                </c:pt>
                <c:pt idx="358">
                  <c:v>73.720089999999999</c:v>
                </c:pt>
                <c:pt idx="359">
                  <c:v>73.925669999999997</c:v>
                </c:pt>
                <c:pt idx="360">
                  <c:v>74.131500000000003</c:v>
                </c:pt>
                <c:pt idx="361">
                  <c:v>74.337430000000012</c:v>
                </c:pt>
                <c:pt idx="362">
                  <c:v>74.543580000000006</c:v>
                </c:pt>
                <c:pt idx="363">
                  <c:v>74.750469999999993</c:v>
                </c:pt>
                <c:pt idx="364">
                  <c:v>74.957300000000004</c:v>
                </c:pt>
                <c:pt idx="365">
                  <c:v>75.164159999999995</c:v>
                </c:pt>
                <c:pt idx="366">
                  <c:v>75.370339999999928</c:v>
                </c:pt>
                <c:pt idx="367">
                  <c:v>75.575939999999989</c:v>
                </c:pt>
                <c:pt idx="368">
                  <c:v>75.781690000000026</c:v>
                </c:pt>
                <c:pt idx="369">
                  <c:v>75.987170000000006</c:v>
                </c:pt>
                <c:pt idx="370">
                  <c:v>76.192269999999994</c:v>
                </c:pt>
                <c:pt idx="371">
                  <c:v>76.397470000000013</c:v>
                </c:pt>
                <c:pt idx="372">
                  <c:v>76.602209999999999</c:v>
                </c:pt>
                <c:pt idx="373">
                  <c:v>76.80777999999998</c:v>
                </c:pt>
                <c:pt idx="374">
                  <c:v>77.012929999999997</c:v>
                </c:pt>
                <c:pt idx="375">
                  <c:v>77.217090000000027</c:v>
                </c:pt>
                <c:pt idx="376">
                  <c:v>77.420959999999994</c:v>
                </c:pt>
                <c:pt idx="377">
                  <c:v>77.624679999999998</c:v>
                </c:pt>
                <c:pt idx="378">
                  <c:v>77.82841999999998</c:v>
                </c:pt>
                <c:pt idx="379">
                  <c:v>78.032379999999989</c:v>
                </c:pt>
                <c:pt idx="380">
                  <c:v>78.236540000000005</c:v>
                </c:pt>
                <c:pt idx="381">
                  <c:v>78.440340000000006</c:v>
                </c:pt>
                <c:pt idx="382">
                  <c:v>78.644300000000001</c:v>
                </c:pt>
                <c:pt idx="383">
                  <c:v>78.849109999999996</c:v>
                </c:pt>
                <c:pt idx="384">
                  <c:v>79.053849999999983</c:v>
                </c:pt>
                <c:pt idx="385">
                  <c:v>79.258189999999999</c:v>
                </c:pt>
                <c:pt idx="386">
                  <c:v>79.462530000000001</c:v>
                </c:pt>
                <c:pt idx="387">
                  <c:v>79.666869999999989</c:v>
                </c:pt>
                <c:pt idx="388">
                  <c:v>79.871749999999949</c:v>
                </c:pt>
                <c:pt idx="389">
                  <c:v>80.076260000000005</c:v>
                </c:pt>
                <c:pt idx="390">
                  <c:v>80.280230000000003</c:v>
                </c:pt>
                <c:pt idx="391">
                  <c:v>80.484100000000026</c:v>
                </c:pt>
                <c:pt idx="392">
                  <c:v>80.688069999999982</c:v>
                </c:pt>
                <c:pt idx="393">
                  <c:v>80.892029999999991</c:v>
                </c:pt>
                <c:pt idx="394">
                  <c:v>81.096000000000004</c:v>
                </c:pt>
                <c:pt idx="395">
                  <c:v>81.299790000000002</c:v>
                </c:pt>
                <c:pt idx="396">
                  <c:v>81.50367</c:v>
                </c:pt>
                <c:pt idx="397">
                  <c:v>81.707400000000007</c:v>
                </c:pt>
                <c:pt idx="398">
                  <c:v>81.911200000000107</c:v>
                </c:pt>
                <c:pt idx="399">
                  <c:v>82.115069999999989</c:v>
                </c:pt>
                <c:pt idx="400">
                  <c:v>82.318809999999999</c:v>
                </c:pt>
                <c:pt idx="401">
                  <c:v>82.52276999999998</c:v>
                </c:pt>
                <c:pt idx="402">
                  <c:v>82.726489999999998</c:v>
                </c:pt>
                <c:pt idx="403">
                  <c:v>82.930210000000088</c:v>
                </c:pt>
                <c:pt idx="404">
                  <c:v>83.133929999999992</c:v>
                </c:pt>
                <c:pt idx="405">
                  <c:v>83.337670000000003</c:v>
                </c:pt>
                <c:pt idx="406">
                  <c:v>83.541630000000026</c:v>
                </c:pt>
                <c:pt idx="407">
                  <c:v>83.745430000000013</c:v>
                </c:pt>
                <c:pt idx="408">
                  <c:v>83.949220000000111</c:v>
                </c:pt>
                <c:pt idx="409">
                  <c:v>84.152939999999958</c:v>
                </c:pt>
                <c:pt idx="410">
                  <c:v>84.356719999999981</c:v>
                </c:pt>
                <c:pt idx="411">
                  <c:v>84.56044</c:v>
                </c:pt>
                <c:pt idx="412">
                  <c:v>84.764160000000089</c:v>
                </c:pt>
                <c:pt idx="413">
                  <c:v>84.968030000000013</c:v>
                </c:pt>
                <c:pt idx="414">
                  <c:v>85.171999999999983</c:v>
                </c:pt>
                <c:pt idx="415">
                  <c:v>85.375719999999959</c:v>
                </c:pt>
                <c:pt idx="416">
                  <c:v>85.580060000000003</c:v>
                </c:pt>
                <c:pt idx="417">
                  <c:v>85.784400000000005</c:v>
                </c:pt>
                <c:pt idx="418">
                  <c:v>85.989149999999995</c:v>
                </c:pt>
                <c:pt idx="419">
                  <c:v>86.195039999999949</c:v>
                </c:pt>
                <c:pt idx="420">
                  <c:v>86.401680000000027</c:v>
                </c:pt>
                <c:pt idx="421">
                  <c:v>86.607849999999999</c:v>
                </c:pt>
                <c:pt idx="422">
                  <c:v>86.813550000000006</c:v>
                </c:pt>
                <c:pt idx="423">
                  <c:v>87.02003999999998</c:v>
                </c:pt>
                <c:pt idx="424">
                  <c:v>87.225579999999979</c:v>
                </c:pt>
                <c:pt idx="425">
                  <c:v>87.431830000000005</c:v>
                </c:pt>
                <c:pt idx="426">
                  <c:v>87.637460000000004</c:v>
                </c:pt>
                <c:pt idx="427">
                  <c:v>87.843030000000013</c:v>
                </c:pt>
                <c:pt idx="428">
                  <c:v>88.04889</c:v>
                </c:pt>
                <c:pt idx="429">
                  <c:v>88.254900000000006</c:v>
                </c:pt>
                <c:pt idx="430">
                  <c:v>88.459950000000006</c:v>
                </c:pt>
                <c:pt idx="431">
                  <c:v>88.665489999999949</c:v>
                </c:pt>
                <c:pt idx="432">
                  <c:v>88.871639999999999</c:v>
                </c:pt>
                <c:pt idx="433">
                  <c:v>89.078199999999981</c:v>
                </c:pt>
                <c:pt idx="434">
                  <c:v>89.284760000000006</c:v>
                </c:pt>
                <c:pt idx="435">
                  <c:v>89.491349999999997</c:v>
                </c:pt>
                <c:pt idx="436">
                  <c:v>89.698129999999992</c:v>
                </c:pt>
                <c:pt idx="437">
                  <c:v>89.902720000000002</c:v>
                </c:pt>
                <c:pt idx="438">
                  <c:v>90.107060000000004</c:v>
                </c:pt>
                <c:pt idx="439">
                  <c:v>90.311310000000006</c:v>
                </c:pt>
                <c:pt idx="440">
                  <c:v>90.51573999999998</c:v>
                </c:pt>
                <c:pt idx="441">
                  <c:v>90.72099</c:v>
                </c:pt>
                <c:pt idx="442">
                  <c:v>90.927020000000027</c:v>
                </c:pt>
                <c:pt idx="443">
                  <c:v>91.133679999999998</c:v>
                </c:pt>
                <c:pt idx="444">
                  <c:v>91.3399</c:v>
                </c:pt>
                <c:pt idx="445">
                  <c:v>91.545699999999997</c:v>
                </c:pt>
                <c:pt idx="446">
                  <c:v>91.752129999999994</c:v>
                </c:pt>
                <c:pt idx="447">
                  <c:v>91.958469999999991</c:v>
                </c:pt>
                <c:pt idx="448">
                  <c:v>92.16404</c:v>
                </c:pt>
                <c:pt idx="449">
                  <c:v>92.369519999999994</c:v>
                </c:pt>
                <c:pt idx="450">
                  <c:v>92.57432</c:v>
                </c:pt>
                <c:pt idx="451">
                  <c:v>92.779319999999998</c:v>
                </c:pt>
                <c:pt idx="452">
                  <c:v>92.984060000000071</c:v>
                </c:pt>
                <c:pt idx="453">
                  <c:v>93.188569999999999</c:v>
                </c:pt>
                <c:pt idx="454">
                  <c:v>93.393240000000006</c:v>
                </c:pt>
                <c:pt idx="455">
                  <c:v>93.598290000000006</c:v>
                </c:pt>
                <c:pt idx="456">
                  <c:v>93.80386</c:v>
                </c:pt>
                <c:pt idx="457">
                  <c:v>94.00891</c:v>
                </c:pt>
                <c:pt idx="458">
                  <c:v>94.21445000000007</c:v>
                </c:pt>
                <c:pt idx="459">
                  <c:v>94.419889999999995</c:v>
                </c:pt>
                <c:pt idx="460">
                  <c:v>94.625549999999933</c:v>
                </c:pt>
                <c:pt idx="461">
                  <c:v>94.831090000000003</c:v>
                </c:pt>
                <c:pt idx="462">
                  <c:v>95.036079999999998</c:v>
                </c:pt>
                <c:pt idx="463">
                  <c:v>95.240589999999997</c:v>
                </c:pt>
                <c:pt idx="464">
                  <c:v>95.445330000000013</c:v>
                </c:pt>
                <c:pt idx="465">
                  <c:v>95.650439999999989</c:v>
                </c:pt>
                <c:pt idx="466">
                  <c:v>95.856009999999998</c:v>
                </c:pt>
                <c:pt idx="467">
                  <c:v>96.061480000000003</c:v>
                </c:pt>
                <c:pt idx="468">
                  <c:v>96.266630000000006</c:v>
                </c:pt>
                <c:pt idx="469">
                  <c:v>96.472139999999982</c:v>
                </c:pt>
                <c:pt idx="470">
                  <c:v>96.677589999999981</c:v>
                </c:pt>
                <c:pt idx="471">
                  <c:v>96.88306</c:v>
                </c:pt>
                <c:pt idx="472">
                  <c:v>97.088160000000002</c:v>
                </c:pt>
                <c:pt idx="473">
                  <c:v>97.293670000000006</c:v>
                </c:pt>
                <c:pt idx="474">
                  <c:v>97.499600000000086</c:v>
                </c:pt>
                <c:pt idx="475">
                  <c:v>97.705749999999981</c:v>
                </c:pt>
                <c:pt idx="476">
                  <c:v>97.912160000000071</c:v>
                </c:pt>
                <c:pt idx="477">
                  <c:v>98.118279999999999</c:v>
                </c:pt>
                <c:pt idx="478">
                  <c:v>98.324680000000001</c:v>
                </c:pt>
                <c:pt idx="479">
                  <c:v>98.531049999999993</c:v>
                </c:pt>
                <c:pt idx="480">
                  <c:v>98.736760000000004</c:v>
                </c:pt>
                <c:pt idx="481">
                  <c:v>98.942939999999993</c:v>
                </c:pt>
                <c:pt idx="482">
                  <c:v>99.14949</c:v>
                </c:pt>
                <c:pt idx="483">
                  <c:v>99.356160000000003</c:v>
                </c:pt>
                <c:pt idx="484">
                  <c:v>99.562560000000005</c:v>
                </c:pt>
                <c:pt idx="485">
                  <c:v>99.769170000000003</c:v>
                </c:pt>
                <c:pt idx="486">
                  <c:v>99.975459999999998</c:v>
                </c:pt>
                <c:pt idx="487">
                  <c:v>100.1819</c:v>
                </c:pt>
                <c:pt idx="488">
                  <c:v>100.38849999999998</c:v>
                </c:pt>
                <c:pt idx="489">
                  <c:v>100.595</c:v>
                </c:pt>
                <c:pt idx="490">
                  <c:v>100.7988</c:v>
                </c:pt>
                <c:pt idx="491">
                  <c:v>101.0051</c:v>
                </c:pt>
                <c:pt idx="492">
                  <c:v>101.21170000000002</c:v>
                </c:pt>
                <c:pt idx="493">
                  <c:v>101.41810000000002</c:v>
                </c:pt>
                <c:pt idx="494">
                  <c:v>101.6246</c:v>
                </c:pt>
                <c:pt idx="495">
                  <c:v>101.8313</c:v>
                </c:pt>
                <c:pt idx="496">
                  <c:v>102.0378</c:v>
                </c:pt>
                <c:pt idx="497">
                  <c:v>102.24379999999999</c:v>
                </c:pt>
                <c:pt idx="498">
                  <c:v>102.44960000000009</c:v>
                </c:pt>
                <c:pt idx="499">
                  <c:v>102.6561</c:v>
                </c:pt>
                <c:pt idx="500">
                  <c:v>102.86239999999998</c:v>
                </c:pt>
                <c:pt idx="501">
                  <c:v>103.0673</c:v>
                </c:pt>
                <c:pt idx="502">
                  <c:v>103.27379999999998</c:v>
                </c:pt>
                <c:pt idx="503">
                  <c:v>103.4804</c:v>
                </c:pt>
                <c:pt idx="504">
                  <c:v>103.68669999999999</c:v>
                </c:pt>
                <c:pt idx="505">
                  <c:v>103.89279999999998</c:v>
                </c:pt>
                <c:pt idx="506">
                  <c:v>104.09910000000002</c:v>
                </c:pt>
                <c:pt idx="507">
                  <c:v>104.30540000000001</c:v>
                </c:pt>
                <c:pt idx="508">
                  <c:v>104.51179999999999</c:v>
                </c:pt>
                <c:pt idx="509">
                  <c:v>104.71810000000002</c:v>
                </c:pt>
                <c:pt idx="510">
                  <c:v>104.92449999999999</c:v>
                </c:pt>
                <c:pt idx="511">
                  <c:v>105.13120000000002</c:v>
                </c:pt>
                <c:pt idx="512">
                  <c:v>105.33759999999999</c:v>
                </c:pt>
                <c:pt idx="513">
                  <c:v>105.5438</c:v>
                </c:pt>
                <c:pt idx="514">
                  <c:v>105.75</c:v>
                </c:pt>
                <c:pt idx="515">
                  <c:v>105.9564</c:v>
                </c:pt>
                <c:pt idx="516">
                  <c:v>106.163</c:v>
                </c:pt>
                <c:pt idx="517">
                  <c:v>106.3693</c:v>
                </c:pt>
                <c:pt idx="518">
                  <c:v>106.57550000000001</c:v>
                </c:pt>
                <c:pt idx="519">
                  <c:v>106.7818</c:v>
                </c:pt>
                <c:pt idx="520">
                  <c:v>106.988</c:v>
                </c:pt>
                <c:pt idx="521">
                  <c:v>107.1943</c:v>
                </c:pt>
                <c:pt idx="522">
                  <c:v>107.4007</c:v>
                </c:pt>
                <c:pt idx="523">
                  <c:v>107.6073</c:v>
                </c:pt>
                <c:pt idx="524">
                  <c:v>107.81420000000007</c:v>
                </c:pt>
                <c:pt idx="525">
                  <c:v>108.0211</c:v>
                </c:pt>
                <c:pt idx="526">
                  <c:v>108.22760000000002</c:v>
                </c:pt>
                <c:pt idx="527">
                  <c:v>108.43389999999999</c:v>
                </c:pt>
                <c:pt idx="528">
                  <c:v>108.6403</c:v>
                </c:pt>
                <c:pt idx="529">
                  <c:v>108.8467</c:v>
                </c:pt>
                <c:pt idx="530">
                  <c:v>109.0531</c:v>
                </c:pt>
                <c:pt idx="531">
                  <c:v>109.25760000000002</c:v>
                </c:pt>
                <c:pt idx="532">
                  <c:v>109.46380000000002</c:v>
                </c:pt>
                <c:pt idx="533">
                  <c:v>109.67019999999998</c:v>
                </c:pt>
                <c:pt idx="534">
                  <c:v>109.87629999999999</c:v>
                </c:pt>
                <c:pt idx="535">
                  <c:v>110.08029999999999</c:v>
                </c:pt>
                <c:pt idx="536">
                  <c:v>110.2864</c:v>
                </c:pt>
                <c:pt idx="537">
                  <c:v>110.49250000000002</c:v>
                </c:pt>
                <c:pt idx="538">
                  <c:v>110.6985</c:v>
                </c:pt>
                <c:pt idx="539">
                  <c:v>110.90430000000002</c:v>
                </c:pt>
                <c:pt idx="540">
                  <c:v>111.11020000000002</c:v>
                </c:pt>
                <c:pt idx="541">
                  <c:v>111.31610000000002</c:v>
                </c:pt>
                <c:pt idx="542">
                  <c:v>111.5222</c:v>
                </c:pt>
                <c:pt idx="543">
                  <c:v>111.7285</c:v>
                </c:pt>
                <c:pt idx="544">
                  <c:v>111.93490000000007</c:v>
                </c:pt>
                <c:pt idx="545">
                  <c:v>112.1414</c:v>
                </c:pt>
                <c:pt idx="546">
                  <c:v>112.34760000000007</c:v>
                </c:pt>
                <c:pt idx="547">
                  <c:v>112.5539</c:v>
                </c:pt>
                <c:pt idx="548">
                  <c:v>112.76</c:v>
                </c:pt>
                <c:pt idx="549">
                  <c:v>112.96610000000007</c:v>
                </c:pt>
                <c:pt idx="550">
                  <c:v>113.17229999999998</c:v>
                </c:pt>
                <c:pt idx="551">
                  <c:v>113.37839999999993</c:v>
                </c:pt>
                <c:pt idx="552">
                  <c:v>113.5843</c:v>
                </c:pt>
                <c:pt idx="553">
                  <c:v>113.79</c:v>
                </c:pt>
                <c:pt idx="554">
                  <c:v>113.99590000000002</c:v>
                </c:pt>
                <c:pt idx="555">
                  <c:v>114.20189999999999</c:v>
                </c:pt>
                <c:pt idx="556">
                  <c:v>114.40770000000002</c:v>
                </c:pt>
                <c:pt idx="557">
                  <c:v>114.61360000000002</c:v>
                </c:pt>
                <c:pt idx="558">
                  <c:v>114.81959999999999</c:v>
                </c:pt>
                <c:pt idx="559">
                  <c:v>115.02549999999998</c:v>
                </c:pt>
                <c:pt idx="560">
                  <c:v>115.23139999999999</c:v>
                </c:pt>
                <c:pt idx="561">
                  <c:v>115.43740000000007</c:v>
                </c:pt>
                <c:pt idx="562">
                  <c:v>115.64360000000002</c:v>
                </c:pt>
                <c:pt idx="563">
                  <c:v>115.8498</c:v>
                </c:pt>
                <c:pt idx="564">
                  <c:v>116.0562</c:v>
                </c:pt>
                <c:pt idx="565">
                  <c:v>116.2625</c:v>
                </c:pt>
                <c:pt idx="566">
                  <c:v>116.4684</c:v>
                </c:pt>
                <c:pt idx="567">
                  <c:v>116.67440000000001</c:v>
                </c:pt>
                <c:pt idx="568">
                  <c:v>116.8805</c:v>
                </c:pt>
                <c:pt idx="569">
                  <c:v>117.0864</c:v>
                </c:pt>
                <c:pt idx="570">
                  <c:v>117.292</c:v>
                </c:pt>
                <c:pt idx="571">
                  <c:v>117.49770000000002</c:v>
                </c:pt>
                <c:pt idx="572">
                  <c:v>117.7033</c:v>
                </c:pt>
                <c:pt idx="573">
                  <c:v>117.9089</c:v>
                </c:pt>
                <c:pt idx="574">
                  <c:v>118.11450000000002</c:v>
                </c:pt>
                <c:pt idx="575">
                  <c:v>118.32029999999999</c:v>
                </c:pt>
                <c:pt idx="576">
                  <c:v>118.52589999999998</c:v>
                </c:pt>
                <c:pt idx="577">
                  <c:v>118.73139999999999</c:v>
                </c:pt>
                <c:pt idx="578">
                  <c:v>118.93700000000007</c:v>
                </c:pt>
                <c:pt idx="579">
                  <c:v>119.1425</c:v>
                </c:pt>
                <c:pt idx="580">
                  <c:v>119.34820000000002</c:v>
                </c:pt>
                <c:pt idx="581">
                  <c:v>119.5539</c:v>
                </c:pt>
                <c:pt idx="582">
                  <c:v>119.7595</c:v>
                </c:pt>
                <c:pt idx="583">
                  <c:v>119.965</c:v>
                </c:pt>
                <c:pt idx="584">
                  <c:v>120.17079999999993</c:v>
                </c:pt>
                <c:pt idx="585">
                  <c:v>120.37669999999999</c:v>
                </c:pt>
                <c:pt idx="586">
                  <c:v>120.58240000000001</c:v>
                </c:pt>
                <c:pt idx="587">
                  <c:v>120.78789999999999</c:v>
                </c:pt>
                <c:pt idx="588">
                  <c:v>120.99350000000007</c:v>
                </c:pt>
                <c:pt idx="589">
                  <c:v>121.1994</c:v>
                </c:pt>
                <c:pt idx="590">
                  <c:v>121.40519999999999</c:v>
                </c:pt>
                <c:pt idx="591">
                  <c:v>121.6113</c:v>
                </c:pt>
                <c:pt idx="592">
                  <c:v>121.81720000000007</c:v>
                </c:pt>
                <c:pt idx="593">
                  <c:v>122.02330000000001</c:v>
                </c:pt>
                <c:pt idx="594">
                  <c:v>122.22929999999999</c:v>
                </c:pt>
                <c:pt idx="595">
                  <c:v>122.4353</c:v>
                </c:pt>
                <c:pt idx="596">
                  <c:v>122.64120000000007</c:v>
                </c:pt>
                <c:pt idx="597">
                  <c:v>122.84699999999999</c:v>
                </c:pt>
                <c:pt idx="598">
                  <c:v>123.053</c:v>
                </c:pt>
                <c:pt idx="599">
                  <c:v>123.259</c:v>
                </c:pt>
                <c:pt idx="600">
                  <c:v>123.46480000000007</c:v>
                </c:pt>
                <c:pt idx="601">
                  <c:v>123.67089999999995</c:v>
                </c:pt>
                <c:pt idx="602">
                  <c:v>123.87690000000001</c:v>
                </c:pt>
                <c:pt idx="603">
                  <c:v>124.0829</c:v>
                </c:pt>
                <c:pt idx="604">
                  <c:v>124.28879999999998</c:v>
                </c:pt>
                <c:pt idx="605">
                  <c:v>124.49450000000007</c:v>
                </c:pt>
                <c:pt idx="606">
                  <c:v>124.7004</c:v>
                </c:pt>
                <c:pt idx="607">
                  <c:v>124.9064</c:v>
                </c:pt>
                <c:pt idx="608">
                  <c:v>125.1118</c:v>
                </c:pt>
                <c:pt idx="609">
                  <c:v>125.3173</c:v>
                </c:pt>
                <c:pt idx="610">
                  <c:v>125.52290000000001</c:v>
                </c:pt>
                <c:pt idx="611">
                  <c:v>125.72869999999999</c:v>
                </c:pt>
                <c:pt idx="612">
                  <c:v>125.93490000000007</c:v>
                </c:pt>
                <c:pt idx="613">
                  <c:v>126.14109999999999</c:v>
                </c:pt>
                <c:pt idx="614">
                  <c:v>126.34739999999999</c:v>
                </c:pt>
                <c:pt idx="615">
                  <c:v>126.5536</c:v>
                </c:pt>
                <c:pt idx="616">
                  <c:v>126.7594</c:v>
                </c:pt>
                <c:pt idx="617">
                  <c:v>126.9654</c:v>
                </c:pt>
                <c:pt idx="618">
                  <c:v>127.17149999999998</c:v>
                </c:pt>
                <c:pt idx="619">
                  <c:v>127.3776</c:v>
                </c:pt>
                <c:pt idx="620">
                  <c:v>127.5839</c:v>
                </c:pt>
                <c:pt idx="621">
                  <c:v>127.79040000000002</c:v>
                </c:pt>
                <c:pt idx="622">
                  <c:v>127.99679999999999</c:v>
                </c:pt>
                <c:pt idx="623">
                  <c:v>128.20329999999998</c:v>
                </c:pt>
                <c:pt idx="624">
                  <c:v>128.40959999999998</c:v>
                </c:pt>
                <c:pt idx="625">
                  <c:v>128.61619999999999</c:v>
                </c:pt>
                <c:pt idx="626">
                  <c:v>128.82280000000014</c:v>
                </c:pt>
                <c:pt idx="627">
                  <c:v>129.02949999999998</c:v>
                </c:pt>
                <c:pt idx="628">
                  <c:v>129.2362</c:v>
                </c:pt>
                <c:pt idx="629">
                  <c:v>129.44299999999998</c:v>
                </c:pt>
                <c:pt idx="630">
                  <c:v>129.64969999999985</c:v>
                </c:pt>
                <c:pt idx="631">
                  <c:v>129.85640000000018</c:v>
                </c:pt>
                <c:pt idx="632">
                  <c:v>130.06309999999999</c:v>
                </c:pt>
                <c:pt idx="633">
                  <c:v>130.26969999999992</c:v>
                </c:pt>
                <c:pt idx="634">
                  <c:v>130.47650000000002</c:v>
                </c:pt>
                <c:pt idx="635">
                  <c:v>130.68340000000001</c:v>
                </c:pt>
                <c:pt idx="636">
                  <c:v>130.89020000000014</c:v>
                </c:pt>
                <c:pt idx="637">
                  <c:v>131.09720000000004</c:v>
                </c:pt>
                <c:pt idx="638">
                  <c:v>131.304</c:v>
                </c:pt>
                <c:pt idx="639">
                  <c:v>131.51089999999999</c:v>
                </c:pt>
                <c:pt idx="640">
                  <c:v>131.71779999999998</c:v>
                </c:pt>
                <c:pt idx="641">
                  <c:v>131.9247</c:v>
                </c:pt>
                <c:pt idx="642">
                  <c:v>132.13150000000002</c:v>
                </c:pt>
                <c:pt idx="643">
                  <c:v>132.33830000000017</c:v>
                </c:pt>
                <c:pt idx="644">
                  <c:v>132.54499999999999</c:v>
                </c:pt>
                <c:pt idx="645">
                  <c:v>132.7517</c:v>
                </c:pt>
                <c:pt idx="646">
                  <c:v>132.95810000000017</c:v>
                </c:pt>
                <c:pt idx="647">
                  <c:v>133.16459999999998</c:v>
                </c:pt>
                <c:pt idx="648">
                  <c:v>133.37140000000014</c:v>
                </c:pt>
                <c:pt idx="649">
                  <c:v>133.57840000000004</c:v>
                </c:pt>
                <c:pt idx="650">
                  <c:v>133.78540000000001</c:v>
                </c:pt>
                <c:pt idx="651">
                  <c:v>133.99240000000017</c:v>
                </c:pt>
                <c:pt idx="652">
                  <c:v>134.19890000000001</c:v>
                </c:pt>
                <c:pt idx="653">
                  <c:v>134.40550000000002</c:v>
                </c:pt>
                <c:pt idx="654">
                  <c:v>134.6123</c:v>
                </c:pt>
                <c:pt idx="655">
                  <c:v>134.8186</c:v>
                </c:pt>
                <c:pt idx="656">
                  <c:v>135.02530000000004</c:v>
                </c:pt>
                <c:pt idx="657">
                  <c:v>135.23159999999999</c:v>
                </c:pt>
                <c:pt idx="658">
                  <c:v>135.43730000000014</c:v>
                </c:pt>
                <c:pt idx="659">
                  <c:v>135.64359999999985</c:v>
                </c:pt>
                <c:pt idx="660">
                  <c:v>135.85010000000014</c:v>
                </c:pt>
                <c:pt idx="661">
                  <c:v>136.05680000000001</c:v>
                </c:pt>
                <c:pt idx="662">
                  <c:v>136.26299999999998</c:v>
                </c:pt>
                <c:pt idx="663">
                  <c:v>136.4693</c:v>
                </c:pt>
                <c:pt idx="664">
                  <c:v>136.67609999999999</c:v>
                </c:pt>
                <c:pt idx="665">
                  <c:v>136.88270000000014</c:v>
                </c:pt>
                <c:pt idx="666">
                  <c:v>137.08930000000001</c:v>
                </c:pt>
                <c:pt idx="667">
                  <c:v>137.2963</c:v>
                </c:pt>
                <c:pt idx="668">
                  <c:v>137.50319999999999</c:v>
                </c:pt>
                <c:pt idx="669">
                  <c:v>137.71019999999999</c:v>
                </c:pt>
                <c:pt idx="670">
                  <c:v>137.91720000000001</c:v>
                </c:pt>
                <c:pt idx="671">
                  <c:v>138.12389999999999</c:v>
                </c:pt>
                <c:pt idx="672">
                  <c:v>138.3305</c:v>
                </c:pt>
                <c:pt idx="673">
                  <c:v>138.5368</c:v>
                </c:pt>
                <c:pt idx="674">
                  <c:v>138.74349999999995</c:v>
                </c:pt>
                <c:pt idx="675">
                  <c:v>138.95020000000014</c:v>
                </c:pt>
                <c:pt idx="676">
                  <c:v>139.1567</c:v>
                </c:pt>
                <c:pt idx="677">
                  <c:v>139.363</c:v>
                </c:pt>
                <c:pt idx="678">
                  <c:v>139.56959999999998</c:v>
                </c:pt>
                <c:pt idx="679">
                  <c:v>139.77649999999997</c:v>
                </c:pt>
                <c:pt idx="680">
                  <c:v>139.98260000000013</c:v>
                </c:pt>
                <c:pt idx="681">
                  <c:v>140.18830000000014</c:v>
                </c:pt>
                <c:pt idx="682">
                  <c:v>140.3947</c:v>
                </c:pt>
                <c:pt idx="683">
                  <c:v>140.60140000000001</c:v>
                </c:pt>
                <c:pt idx="684">
                  <c:v>140.80830000000017</c:v>
                </c:pt>
                <c:pt idx="685">
                  <c:v>141.01509999999999</c:v>
                </c:pt>
                <c:pt idx="686">
                  <c:v>141.22130000000001</c:v>
                </c:pt>
                <c:pt idx="687">
                  <c:v>141.42770000000004</c:v>
                </c:pt>
                <c:pt idx="688">
                  <c:v>141.63449999999997</c:v>
                </c:pt>
                <c:pt idx="689">
                  <c:v>141.84140000000014</c:v>
                </c:pt>
                <c:pt idx="690">
                  <c:v>142.048</c:v>
                </c:pt>
                <c:pt idx="691">
                  <c:v>142.2543</c:v>
                </c:pt>
                <c:pt idx="692">
                  <c:v>142.46080000000001</c:v>
                </c:pt>
                <c:pt idx="693">
                  <c:v>142.66740000000001</c:v>
                </c:pt>
                <c:pt idx="694">
                  <c:v>142.87389999999999</c:v>
                </c:pt>
                <c:pt idx="695">
                  <c:v>143.0805</c:v>
                </c:pt>
                <c:pt idx="696">
                  <c:v>143.28710000000001</c:v>
                </c:pt>
                <c:pt idx="697">
                  <c:v>143.494</c:v>
                </c:pt>
                <c:pt idx="698">
                  <c:v>143.70089999999999</c:v>
                </c:pt>
                <c:pt idx="699">
                  <c:v>143.90540000000001</c:v>
                </c:pt>
                <c:pt idx="700">
                  <c:v>144.1103</c:v>
                </c:pt>
                <c:pt idx="701">
                  <c:v>144.3167</c:v>
                </c:pt>
                <c:pt idx="702">
                  <c:v>144.52349999999998</c:v>
                </c:pt>
                <c:pt idx="703">
                  <c:v>144.73009999999999</c:v>
                </c:pt>
                <c:pt idx="704">
                  <c:v>144.9366</c:v>
                </c:pt>
                <c:pt idx="705">
                  <c:v>145.1429</c:v>
                </c:pt>
                <c:pt idx="706">
                  <c:v>145.3493</c:v>
                </c:pt>
                <c:pt idx="707">
                  <c:v>145.55610000000001</c:v>
                </c:pt>
                <c:pt idx="708">
                  <c:v>145.762</c:v>
                </c:pt>
                <c:pt idx="709">
                  <c:v>145.96800000000007</c:v>
                </c:pt>
                <c:pt idx="710">
                  <c:v>146.17359999999985</c:v>
                </c:pt>
                <c:pt idx="711">
                  <c:v>146.3792</c:v>
                </c:pt>
                <c:pt idx="712">
                  <c:v>146.58580000000001</c:v>
                </c:pt>
                <c:pt idx="713">
                  <c:v>146.79230000000001</c:v>
                </c:pt>
                <c:pt idx="714">
                  <c:v>146.9966</c:v>
                </c:pt>
                <c:pt idx="715">
                  <c:v>147.20269999999999</c:v>
                </c:pt>
                <c:pt idx="716">
                  <c:v>147.40890000000007</c:v>
                </c:pt>
                <c:pt idx="717">
                  <c:v>147.61519999999999</c:v>
                </c:pt>
                <c:pt idx="718">
                  <c:v>147.82150000000004</c:v>
                </c:pt>
                <c:pt idx="719">
                  <c:v>148.02530000000004</c:v>
                </c:pt>
                <c:pt idx="720">
                  <c:v>148.23140000000001</c:v>
                </c:pt>
                <c:pt idx="721">
                  <c:v>148.43790000000001</c:v>
                </c:pt>
                <c:pt idx="722">
                  <c:v>148.64399999999998</c:v>
                </c:pt>
                <c:pt idx="723">
                  <c:v>148.85030000000017</c:v>
                </c:pt>
                <c:pt idx="724">
                  <c:v>149.05640000000014</c:v>
                </c:pt>
                <c:pt idx="725">
                  <c:v>149.26259999999999</c:v>
                </c:pt>
                <c:pt idx="726">
                  <c:v>149.46860000000001</c:v>
                </c:pt>
                <c:pt idx="727">
                  <c:v>149.67429999999999</c:v>
                </c:pt>
                <c:pt idx="728">
                  <c:v>149.88010000000014</c:v>
                </c:pt>
                <c:pt idx="729">
                  <c:v>150.08610000000004</c:v>
                </c:pt>
                <c:pt idx="730">
                  <c:v>150.29250000000002</c:v>
                </c:pt>
                <c:pt idx="731">
                  <c:v>150.49880000000007</c:v>
                </c:pt>
                <c:pt idx="732">
                  <c:v>150.70409999999998</c:v>
                </c:pt>
                <c:pt idx="733">
                  <c:v>150.9091</c:v>
                </c:pt>
                <c:pt idx="734">
                  <c:v>151.11479999999995</c:v>
                </c:pt>
                <c:pt idx="735">
                  <c:v>151.32030000000017</c:v>
                </c:pt>
                <c:pt idx="736">
                  <c:v>151.5258</c:v>
                </c:pt>
                <c:pt idx="737">
                  <c:v>151.73089999999999</c:v>
                </c:pt>
                <c:pt idx="738">
                  <c:v>151.93630000000007</c:v>
                </c:pt>
                <c:pt idx="739">
                  <c:v>152.14179999999999</c:v>
                </c:pt>
                <c:pt idx="740">
                  <c:v>152.34710000000001</c:v>
                </c:pt>
                <c:pt idx="741">
                  <c:v>152.55240000000018</c:v>
                </c:pt>
                <c:pt idx="742">
                  <c:v>152.7586</c:v>
                </c:pt>
                <c:pt idx="743">
                  <c:v>152.96510000000001</c:v>
                </c:pt>
                <c:pt idx="744">
                  <c:v>153.17099999999999</c:v>
                </c:pt>
                <c:pt idx="745">
                  <c:v>153.3768</c:v>
                </c:pt>
                <c:pt idx="746">
                  <c:v>153.5831</c:v>
                </c:pt>
                <c:pt idx="747">
                  <c:v>153.78909999999999</c:v>
                </c:pt>
                <c:pt idx="748">
                  <c:v>153.995</c:v>
                </c:pt>
                <c:pt idx="749">
                  <c:v>154.20099999999999</c:v>
                </c:pt>
                <c:pt idx="750">
                  <c:v>154.40710000000001</c:v>
                </c:pt>
                <c:pt idx="751">
                  <c:v>154.61319999999998</c:v>
                </c:pt>
                <c:pt idx="752">
                  <c:v>154.8192</c:v>
                </c:pt>
                <c:pt idx="753">
                  <c:v>155.02510000000001</c:v>
                </c:pt>
                <c:pt idx="754">
                  <c:v>155.23099999999999</c:v>
                </c:pt>
                <c:pt idx="755">
                  <c:v>155.43720000000013</c:v>
                </c:pt>
                <c:pt idx="756">
                  <c:v>155.64329999999998</c:v>
                </c:pt>
                <c:pt idx="757">
                  <c:v>155.84890000000001</c:v>
                </c:pt>
                <c:pt idx="758">
                  <c:v>156.0539</c:v>
                </c:pt>
                <c:pt idx="759">
                  <c:v>156.2602</c:v>
                </c:pt>
                <c:pt idx="760">
                  <c:v>156.46510000000001</c:v>
                </c:pt>
                <c:pt idx="761">
                  <c:v>156.6712</c:v>
                </c:pt>
                <c:pt idx="762">
                  <c:v>156.8777</c:v>
                </c:pt>
                <c:pt idx="763">
                  <c:v>157.0839</c:v>
                </c:pt>
                <c:pt idx="764">
                  <c:v>157.2901</c:v>
                </c:pt>
                <c:pt idx="765">
                  <c:v>157.4965</c:v>
                </c:pt>
                <c:pt idx="766">
                  <c:v>157.7022</c:v>
                </c:pt>
                <c:pt idx="767">
                  <c:v>157.90840000000014</c:v>
                </c:pt>
                <c:pt idx="768">
                  <c:v>158.11489999999998</c:v>
                </c:pt>
                <c:pt idx="769">
                  <c:v>158.32170000000013</c:v>
                </c:pt>
                <c:pt idx="770">
                  <c:v>158.52850000000001</c:v>
                </c:pt>
                <c:pt idx="771">
                  <c:v>158.73519999999999</c:v>
                </c:pt>
                <c:pt idx="772">
                  <c:v>158.9419</c:v>
                </c:pt>
                <c:pt idx="773">
                  <c:v>159.14849999999998</c:v>
                </c:pt>
                <c:pt idx="774">
                  <c:v>159.35500000000013</c:v>
                </c:pt>
                <c:pt idx="775">
                  <c:v>159.56200000000001</c:v>
                </c:pt>
                <c:pt idx="776">
                  <c:v>159.76609999999999</c:v>
                </c:pt>
                <c:pt idx="777">
                  <c:v>159.97030000000001</c:v>
                </c:pt>
                <c:pt idx="778">
                  <c:v>160.17479999999998</c:v>
                </c:pt>
                <c:pt idx="779">
                  <c:v>160.3792</c:v>
                </c:pt>
                <c:pt idx="780">
                  <c:v>160.58340000000001</c:v>
                </c:pt>
                <c:pt idx="781">
                  <c:v>160.7878</c:v>
                </c:pt>
                <c:pt idx="782">
                  <c:v>160.99260000000001</c:v>
                </c:pt>
                <c:pt idx="783">
                  <c:v>161.1985</c:v>
                </c:pt>
                <c:pt idx="784">
                  <c:v>161.405</c:v>
                </c:pt>
                <c:pt idx="785">
                  <c:v>161.61179999999999</c:v>
                </c:pt>
                <c:pt idx="786">
                  <c:v>161.8169</c:v>
                </c:pt>
                <c:pt idx="787">
                  <c:v>162.02330000000001</c:v>
                </c:pt>
                <c:pt idx="788">
                  <c:v>162.2303</c:v>
                </c:pt>
                <c:pt idx="789">
                  <c:v>162.43690000000001</c:v>
                </c:pt>
                <c:pt idx="790">
                  <c:v>162.64389999999995</c:v>
                </c:pt>
                <c:pt idx="791">
                  <c:v>162.85040000000018</c:v>
                </c:pt>
                <c:pt idx="792">
                  <c:v>163.05430000000001</c:v>
                </c:pt>
                <c:pt idx="793">
                  <c:v>163.25810000000001</c:v>
                </c:pt>
                <c:pt idx="794">
                  <c:v>163.46180000000001</c:v>
                </c:pt>
                <c:pt idx="795">
                  <c:v>163.66549999999998</c:v>
                </c:pt>
                <c:pt idx="796">
                  <c:v>163.86930000000001</c:v>
                </c:pt>
                <c:pt idx="797">
                  <c:v>164.07299999999998</c:v>
                </c:pt>
                <c:pt idx="798">
                  <c:v>164.27709999999999</c:v>
                </c:pt>
                <c:pt idx="799">
                  <c:v>164.48160000000001</c:v>
                </c:pt>
                <c:pt idx="800">
                  <c:v>164.6858</c:v>
                </c:pt>
                <c:pt idx="801">
                  <c:v>164.8895</c:v>
                </c:pt>
                <c:pt idx="802">
                  <c:v>165.09630000000001</c:v>
                </c:pt>
                <c:pt idx="803">
                  <c:v>165.30020000000007</c:v>
                </c:pt>
                <c:pt idx="804">
                  <c:v>165.50409999999999</c:v>
                </c:pt>
                <c:pt idx="805">
                  <c:v>165.70989999999998</c:v>
                </c:pt>
                <c:pt idx="806">
                  <c:v>165.91669999999999</c:v>
                </c:pt>
                <c:pt idx="807">
                  <c:v>166.12369999999999</c:v>
                </c:pt>
                <c:pt idx="808">
                  <c:v>166.3305</c:v>
                </c:pt>
                <c:pt idx="809">
                  <c:v>166.53650000000002</c:v>
                </c:pt>
                <c:pt idx="810">
                  <c:v>166.7423</c:v>
                </c:pt>
                <c:pt idx="811">
                  <c:v>166.9477</c:v>
                </c:pt>
                <c:pt idx="812">
                  <c:v>167.15309999999999</c:v>
                </c:pt>
                <c:pt idx="813">
                  <c:v>167.35840000000027</c:v>
                </c:pt>
                <c:pt idx="814">
                  <c:v>167.5641</c:v>
                </c:pt>
                <c:pt idx="815">
                  <c:v>167.76979999999998</c:v>
                </c:pt>
                <c:pt idx="816">
                  <c:v>167.9751</c:v>
                </c:pt>
                <c:pt idx="817">
                  <c:v>168.18030000000007</c:v>
                </c:pt>
                <c:pt idx="818">
                  <c:v>168.38620000000017</c:v>
                </c:pt>
                <c:pt idx="819">
                  <c:v>168.59110000000001</c:v>
                </c:pt>
                <c:pt idx="820">
                  <c:v>168.79559999999998</c:v>
                </c:pt>
                <c:pt idx="821">
                  <c:v>169.00030000000001</c:v>
                </c:pt>
                <c:pt idx="822">
                  <c:v>169.20589999999999</c:v>
                </c:pt>
                <c:pt idx="823">
                  <c:v>169.41140000000001</c:v>
                </c:pt>
                <c:pt idx="824">
                  <c:v>169.61779999999999</c:v>
                </c:pt>
                <c:pt idx="825">
                  <c:v>169.82440000000014</c:v>
                </c:pt>
                <c:pt idx="826">
                  <c:v>170.03110000000001</c:v>
                </c:pt>
                <c:pt idx="827">
                  <c:v>170.2372</c:v>
                </c:pt>
                <c:pt idx="828">
                  <c:v>170.4434</c:v>
                </c:pt>
                <c:pt idx="829">
                  <c:v>170.64989999999995</c:v>
                </c:pt>
                <c:pt idx="830">
                  <c:v>170.85650000000001</c:v>
                </c:pt>
                <c:pt idx="831">
                  <c:v>171.0634</c:v>
                </c:pt>
                <c:pt idx="832">
                  <c:v>171.27029999999999</c:v>
                </c:pt>
                <c:pt idx="833">
                  <c:v>171.47720000000001</c:v>
                </c:pt>
                <c:pt idx="834">
                  <c:v>171.6831</c:v>
                </c:pt>
                <c:pt idx="835">
                  <c:v>171.88920000000007</c:v>
                </c:pt>
                <c:pt idx="836">
                  <c:v>172.09569999999999</c:v>
                </c:pt>
                <c:pt idx="837">
                  <c:v>172.30180000000001</c:v>
                </c:pt>
                <c:pt idx="838">
                  <c:v>172.50800000000001</c:v>
                </c:pt>
                <c:pt idx="839">
                  <c:v>172.71329999999998</c:v>
                </c:pt>
                <c:pt idx="840">
                  <c:v>172.91919999999999</c:v>
                </c:pt>
                <c:pt idx="841">
                  <c:v>173.12459999999999</c:v>
                </c:pt>
                <c:pt idx="842">
                  <c:v>173.33070000000001</c:v>
                </c:pt>
                <c:pt idx="843">
                  <c:v>173.5367</c:v>
                </c:pt>
                <c:pt idx="844">
                  <c:v>173.74359999999982</c:v>
                </c:pt>
                <c:pt idx="845">
                  <c:v>173.95020000000014</c:v>
                </c:pt>
                <c:pt idx="846">
                  <c:v>174.15700000000001</c:v>
                </c:pt>
                <c:pt idx="847">
                  <c:v>174.36369999999999</c:v>
                </c:pt>
                <c:pt idx="848">
                  <c:v>174.5702</c:v>
                </c:pt>
                <c:pt idx="849">
                  <c:v>174.77619999999999</c:v>
                </c:pt>
                <c:pt idx="850">
                  <c:v>174.98200000000014</c:v>
                </c:pt>
                <c:pt idx="851">
                  <c:v>175.18810000000013</c:v>
                </c:pt>
                <c:pt idx="852">
                  <c:v>175.3937</c:v>
                </c:pt>
                <c:pt idx="853">
                  <c:v>175.59840000000014</c:v>
                </c:pt>
                <c:pt idx="854">
                  <c:v>175.804</c:v>
                </c:pt>
                <c:pt idx="855">
                  <c:v>176.01059999999998</c:v>
                </c:pt>
                <c:pt idx="856">
                  <c:v>176.21549999999999</c:v>
                </c:pt>
                <c:pt idx="857">
                  <c:v>176.41989999999998</c:v>
                </c:pt>
                <c:pt idx="858">
                  <c:v>176.62449999999998</c:v>
                </c:pt>
                <c:pt idx="859">
                  <c:v>176.82870000000014</c:v>
                </c:pt>
                <c:pt idx="860">
                  <c:v>177.0325</c:v>
                </c:pt>
                <c:pt idx="861">
                  <c:v>177.2379</c:v>
                </c:pt>
                <c:pt idx="862">
                  <c:v>177.44409999999999</c:v>
                </c:pt>
                <c:pt idx="863">
                  <c:v>177.6508</c:v>
                </c:pt>
                <c:pt idx="864">
                  <c:v>177.85650000000001</c:v>
                </c:pt>
                <c:pt idx="865">
                  <c:v>178.0634</c:v>
                </c:pt>
                <c:pt idx="866">
                  <c:v>178.26759999999999</c:v>
                </c:pt>
                <c:pt idx="867">
                  <c:v>178.47140000000007</c:v>
                </c:pt>
                <c:pt idx="868">
                  <c:v>178.67509999999999</c:v>
                </c:pt>
                <c:pt idx="869">
                  <c:v>178.87909999999999</c:v>
                </c:pt>
                <c:pt idx="870">
                  <c:v>179.08290000000014</c:v>
                </c:pt>
                <c:pt idx="871">
                  <c:v>179.2869</c:v>
                </c:pt>
                <c:pt idx="872">
                  <c:v>179.49369999999999</c:v>
                </c:pt>
                <c:pt idx="873">
                  <c:v>179.69909999999999</c:v>
                </c:pt>
                <c:pt idx="874">
                  <c:v>179.90349999999998</c:v>
                </c:pt>
                <c:pt idx="875">
                  <c:v>180.10750000000002</c:v>
                </c:pt>
                <c:pt idx="876">
                  <c:v>180.31140000000013</c:v>
                </c:pt>
                <c:pt idx="877">
                  <c:v>180.51679999999999</c:v>
                </c:pt>
                <c:pt idx="878">
                  <c:v>180.72120000000001</c:v>
                </c:pt>
                <c:pt idx="879">
                  <c:v>180.92500000000001</c:v>
                </c:pt>
                <c:pt idx="880">
                  <c:v>181.12870000000001</c:v>
                </c:pt>
                <c:pt idx="881">
                  <c:v>181.33250000000001</c:v>
                </c:pt>
                <c:pt idx="882">
                  <c:v>181.5369</c:v>
                </c:pt>
                <c:pt idx="883">
                  <c:v>181.7422</c:v>
                </c:pt>
                <c:pt idx="884">
                  <c:v>181.94720000000001</c:v>
                </c:pt>
                <c:pt idx="885">
                  <c:v>182.1534</c:v>
                </c:pt>
                <c:pt idx="886">
                  <c:v>182.35940000000014</c:v>
                </c:pt>
                <c:pt idx="887">
                  <c:v>182.56569999999999</c:v>
                </c:pt>
                <c:pt idx="888">
                  <c:v>182.77199999999999</c:v>
                </c:pt>
                <c:pt idx="889">
                  <c:v>182.9777</c:v>
                </c:pt>
                <c:pt idx="890">
                  <c:v>183.1833</c:v>
                </c:pt>
                <c:pt idx="891">
                  <c:v>183.38940000000014</c:v>
                </c:pt>
                <c:pt idx="892">
                  <c:v>183.5932</c:v>
                </c:pt>
                <c:pt idx="893">
                  <c:v>183.79929999999999</c:v>
                </c:pt>
                <c:pt idx="894">
                  <c:v>184.00540000000001</c:v>
                </c:pt>
                <c:pt idx="895">
                  <c:v>184.21129999999999</c:v>
                </c:pt>
                <c:pt idx="896">
                  <c:v>184.4171</c:v>
                </c:pt>
                <c:pt idx="897">
                  <c:v>184.62290000000004</c:v>
                </c:pt>
                <c:pt idx="898">
                  <c:v>184.82850000000016</c:v>
                </c:pt>
                <c:pt idx="899">
                  <c:v>185.03399999999999</c:v>
                </c:pt>
                <c:pt idx="900">
                  <c:v>185.23969999999986</c:v>
                </c:pt>
                <c:pt idx="901">
                  <c:v>185.44540000000001</c:v>
                </c:pt>
                <c:pt idx="902">
                  <c:v>185.65120000000007</c:v>
                </c:pt>
                <c:pt idx="903">
                  <c:v>185.85750000000004</c:v>
                </c:pt>
                <c:pt idx="904">
                  <c:v>186.06359999999998</c:v>
                </c:pt>
                <c:pt idx="905">
                  <c:v>186.26949999999999</c:v>
                </c:pt>
                <c:pt idx="906">
                  <c:v>186.4753</c:v>
                </c:pt>
                <c:pt idx="907">
                  <c:v>186.68130000000014</c:v>
                </c:pt>
                <c:pt idx="908">
                  <c:v>186.88720000000018</c:v>
                </c:pt>
                <c:pt idx="909">
                  <c:v>187.0932</c:v>
                </c:pt>
                <c:pt idx="910">
                  <c:v>187.29909999999998</c:v>
                </c:pt>
                <c:pt idx="911">
                  <c:v>187.5051</c:v>
                </c:pt>
                <c:pt idx="912">
                  <c:v>187.71109999999999</c:v>
                </c:pt>
                <c:pt idx="913">
                  <c:v>187.91720000000001</c:v>
                </c:pt>
                <c:pt idx="914">
                  <c:v>188.1233</c:v>
                </c:pt>
                <c:pt idx="915">
                  <c:v>188.32940000000013</c:v>
                </c:pt>
                <c:pt idx="916">
                  <c:v>188.53559999999999</c:v>
                </c:pt>
                <c:pt idx="917">
                  <c:v>188.74189999999999</c:v>
                </c:pt>
                <c:pt idx="918">
                  <c:v>188.94800000000001</c:v>
                </c:pt>
                <c:pt idx="919">
                  <c:v>189.1542</c:v>
                </c:pt>
                <c:pt idx="920">
                  <c:v>189.36030000000014</c:v>
                </c:pt>
                <c:pt idx="921">
                  <c:v>189.56650000000002</c:v>
                </c:pt>
                <c:pt idx="922">
                  <c:v>189.77279999999999</c:v>
                </c:pt>
                <c:pt idx="923">
                  <c:v>189.97919999999999</c:v>
                </c:pt>
                <c:pt idx="924">
                  <c:v>190.1857</c:v>
                </c:pt>
                <c:pt idx="925">
                  <c:v>190.39210000000014</c:v>
                </c:pt>
                <c:pt idx="926">
                  <c:v>190.59840000000014</c:v>
                </c:pt>
                <c:pt idx="927">
                  <c:v>190.80500000000001</c:v>
                </c:pt>
                <c:pt idx="928">
                  <c:v>191.01169999999999</c:v>
                </c:pt>
                <c:pt idx="929">
                  <c:v>191.21849999999998</c:v>
                </c:pt>
                <c:pt idx="930">
                  <c:v>191.42250000000001</c:v>
                </c:pt>
                <c:pt idx="931">
                  <c:v>191.6294</c:v>
                </c:pt>
                <c:pt idx="932">
                  <c:v>191.83630000000014</c:v>
                </c:pt>
                <c:pt idx="933">
                  <c:v>192.0427</c:v>
                </c:pt>
                <c:pt idx="934">
                  <c:v>192.2484</c:v>
                </c:pt>
                <c:pt idx="935">
                  <c:v>192.4539</c:v>
                </c:pt>
                <c:pt idx="936">
                  <c:v>192.65989999999999</c:v>
                </c:pt>
                <c:pt idx="937">
                  <c:v>192.86590000000001</c:v>
                </c:pt>
                <c:pt idx="938">
                  <c:v>193.07130000000001</c:v>
                </c:pt>
                <c:pt idx="939">
                  <c:v>193.27589999999998</c:v>
                </c:pt>
                <c:pt idx="940">
                  <c:v>193.48050000000001</c:v>
                </c:pt>
                <c:pt idx="941">
                  <c:v>193.6848</c:v>
                </c:pt>
                <c:pt idx="942">
                  <c:v>193.8897</c:v>
                </c:pt>
                <c:pt idx="943">
                  <c:v>194.09540000000001</c:v>
                </c:pt>
                <c:pt idx="944">
                  <c:v>194.3015</c:v>
                </c:pt>
                <c:pt idx="945">
                  <c:v>194.50540000000001</c:v>
                </c:pt>
                <c:pt idx="946">
                  <c:v>194.71129999999999</c:v>
                </c:pt>
                <c:pt idx="947">
                  <c:v>194.91740000000001</c:v>
                </c:pt>
                <c:pt idx="948">
                  <c:v>195.1234</c:v>
                </c:pt>
                <c:pt idx="949">
                  <c:v>195.3297</c:v>
                </c:pt>
                <c:pt idx="950">
                  <c:v>195.53650000000002</c:v>
                </c:pt>
                <c:pt idx="951">
                  <c:v>195.74329999999998</c:v>
                </c:pt>
                <c:pt idx="952">
                  <c:v>195.94959999999998</c:v>
                </c:pt>
                <c:pt idx="953">
                  <c:v>196.15600000000001</c:v>
                </c:pt>
                <c:pt idx="954">
                  <c:v>196.36260000000001</c:v>
                </c:pt>
                <c:pt idx="955">
                  <c:v>196.56900000000002</c:v>
                </c:pt>
                <c:pt idx="956">
                  <c:v>196.77539999999999</c:v>
                </c:pt>
                <c:pt idx="957">
                  <c:v>196.98180000000013</c:v>
                </c:pt>
                <c:pt idx="958">
                  <c:v>197.18800000000007</c:v>
                </c:pt>
                <c:pt idx="959">
                  <c:v>197.39440000000013</c:v>
                </c:pt>
                <c:pt idx="960">
                  <c:v>197.60049999999998</c:v>
                </c:pt>
                <c:pt idx="961">
                  <c:v>197.80680000000001</c:v>
                </c:pt>
                <c:pt idx="962">
                  <c:v>198.01359999999985</c:v>
                </c:pt>
                <c:pt idx="963">
                  <c:v>198.22050000000002</c:v>
                </c:pt>
                <c:pt idx="964">
                  <c:v>198.4265</c:v>
                </c:pt>
                <c:pt idx="965">
                  <c:v>198.63250000000002</c:v>
                </c:pt>
                <c:pt idx="966">
                  <c:v>198.839</c:v>
                </c:pt>
                <c:pt idx="967">
                  <c:v>199.04589999999999</c:v>
                </c:pt>
                <c:pt idx="968">
                  <c:v>199.25280000000001</c:v>
                </c:pt>
                <c:pt idx="969">
                  <c:v>199.4597</c:v>
                </c:pt>
                <c:pt idx="970">
                  <c:v>199.6653</c:v>
                </c:pt>
                <c:pt idx="971">
                  <c:v>199.87100000000001</c:v>
                </c:pt>
                <c:pt idx="972">
                  <c:v>200.07759999999999</c:v>
                </c:pt>
                <c:pt idx="973">
                  <c:v>200.2842</c:v>
                </c:pt>
                <c:pt idx="974">
                  <c:v>200.4906</c:v>
                </c:pt>
                <c:pt idx="975">
                  <c:v>200.69720000000001</c:v>
                </c:pt>
                <c:pt idx="976">
                  <c:v>200.9042</c:v>
                </c:pt>
                <c:pt idx="977">
                  <c:v>201.11079999999998</c:v>
                </c:pt>
                <c:pt idx="978">
                  <c:v>201.31730000000007</c:v>
                </c:pt>
                <c:pt idx="979">
                  <c:v>201.52359999999999</c:v>
                </c:pt>
                <c:pt idx="980">
                  <c:v>201.73049999999998</c:v>
                </c:pt>
                <c:pt idx="981">
                  <c:v>201.93740000000014</c:v>
                </c:pt>
                <c:pt idx="982">
                  <c:v>202.14439999999999</c:v>
                </c:pt>
                <c:pt idx="983">
                  <c:v>202.35130000000018</c:v>
                </c:pt>
                <c:pt idx="984">
                  <c:v>202.55820000000014</c:v>
                </c:pt>
                <c:pt idx="985">
                  <c:v>202.76509999999999</c:v>
                </c:pt>
                <c:pt idx="986">
                  <c:v>202.97190000000001</c:v>
                </c:pt>
                <c:pt idx="987">
                  <c:v>203.17559999999995</c:v>
                </c:pt>
                <c:pt idx="988">
                  <c:v>203.38160000000013</c:v>
                </c:pt>
                <c:pt idx="989">
                  <c:v>203.58780000000004</c:v>
                </c:pt>
                <c:pt idx="990">
                  <c:v>203.7944</c:v>
                </c:pt>
                <c:pt idx="991">
                  <c:v>204.00110000000001</c:v>
                </c:pt>
                <c:pt idx="992">
                  <c:v>204.208</c:v>
                </c:pt>
                <c:pt idx="993">
                  <c:v>204.41479999999999</c:v>
                </c:pt>
                <c:pt idx="994">
                  <c:v>204.6207</c:v>
                </c:pt>
                <c:pt idx="995">
                  <c:v>204.82620000000014</c:v>
                </c:pt>
                <c:pt idx="996">
                  <c:v>205.03110000000001</c:v>
                </c:pt>
                <c:pt idx="997">
                  <c:v>205.23669999999998</c:v>
                </c:pt>
                <c:pt idx="998">
                  <c:v>205.4434</c:v>
                </c:pt>
                <c:pt idx="999">
                  <c:v>205.64989999999995</c:v>
                </c:pt>
                <c:pt idx="1000">
                  <c:v>205.85650000000001</c:v>
                </c:pt>
                <c:pt idx="1001">
                  <c:v>206.0626</c:v>
                </c:pt>
                <c:pt idx="1002">
                  <c:v>206.26859999999999</c:v>
                </c:pt>
                <c:pt idx="1003">
                  <c:v>206.4744</c:v>
                </c:pt>
                <c:pt idx="1004">
                  <c:v>206.68020000000001</c:v>
                </c:pt>
                <c:pt idx="1005">
                  <c:v>206.88620000000017</c:v>
                </c:pt>
                <c:pt idx="1006">
                  <c:v>207.09270000000001</c:v>
                </c:pt>
                <c:pt idx="1007">
                  <c:v>207.29929999999999</c:v>
                </c:pt>
                <c:pt idx="1008">
                  <c:v>207.505</c:v>
                </c:pt>
                <c:pt idx="1009">
                  <c:v>207.71109999999999</c:v>
                </c:pt>
                <c:pt idx="1010">
                  <c:v>207.9179</c:v>
                </c:pt>
                <c:pt idx="1011">
                  <c:v>208.12479999999999</c:v>
                </c:pt>
                <c:pt idx="1012">
                  <c:v>208.33160000000001</c:v>
                </c:pt>
                <c:pt idx="1013">
                  <c:v>208.53700000000001</c:v>
                </c:pt>
                <c:pt idx="1014">
                  <c:v>208.74379999999985</c:v>
                </c:pt>
                <c:pt idx="1015">
                  <c:v>208.94979999999998</c:v>
                </c:pt>
                <c:pt idx="1016">
                  <c:v>209.1566</c:v>
                </c:pt>
                <c:pt idx="1017">
                  <c:v>209.36320000000001</c:v>
                </c:pt>
                <c:pt idx="1018">
                  <c:v>209.5701</c:v>
                </c:pt>
                <c:pt idx="1019">
                  <c:v>209.77679999999998</c:v>
                </c:pt>
                <c:pt idx="1020">
                  <c:v>209.9836</c:v>
                </c:pt>
                <c:pt idx="1021">
                  <c:v>210.19040000000001</c:v>
                </c:pt>
                <c:pt idx="1022">
                  <c:v>210.39710000000014</c:v>
                </c:pt>
                <c:pt idx="1023">
                  <c:v>210.60349999999997</c:v>
                </c:pt>
                <c:pt idx="1024">
                  <c:v>210.8098</c:v>
                </c:pt>
                <c:pt idx="1025">
                  <c:v>211.01559999999998</c:v>
                </c:pt>
                <c:pt idx="1026">
                  <c:v>211.22140000000007</c:v>
                </c:pt>
                <c:pt idx="1027">
                  <c:v>211.42730000000017</c:v>
                </c:pt>
                <c:pt idx="1028">
                  <c:v>211.63329999999999</c:v>
                </c:pt>
                <c:pt idx="1029">
                  <c:v>211.83940000000001</c:v>
                </c:pt>
                <c:pt idx="1030">
                  <c:v>212.04519999999999</c:v>
                </c:pt>
                <c:pt idx="1031">
                  <c:v>212.24979999999985</c:v>
                </c:pt>
                <c:pt idx="1032">
                  <c:v>212.45580000000001</c:v>
                </c:pt>
                <c:pt idx="1033">
                  <c:v>212.66120000000001</c:v>
                </c:pt>
                <c:pt idx="1034">
                  <c:v>212.86720000000014</c:v>
                </c:pt>
                <c:pt idx="1035">
                  <c:v>213.0729</c:v>
                </c:pt>
                <c:pt idx="1036">
                  <c:v>213.27939999999998</c:v>
                </c:pt>
                <c:pt idx="1037">
                  <c:v>213.48610000000014</c:v>
                </c:pt>
                <c:pt idx="1038">
                  <c:v>213.69230000000007</c:v>
                </c:pt>
                <c:pt idx="1039">
                  <c:v>213.89880000000014</c:v>
                </c:pt>
                <c:pt idx="1040">
                  <c:v>214.10559999999998</c:v>
                </c:pt>
                <c:pt idx="1041">
                  <c:v>214.3125</c:v>
                </c:pt>
                <c:pt idx="1042">
                  <c:v>214.51949999999999</c:v>
                </c:pt>
                <c:pt idx="1043">
                  <c:v>214.72650000000002</c:v>
                </c:pt>
                <c:pt idx="1044">
                  <c:v>214.9331</c:v>
                </c:pt>
                <c:pt idx="1045">
                  <c:v>215.14</c:v>
                </c:pt>
                <c:pt idx="1046">
                  <c:v>215.3468</c:v>
                </c:pt>
                <c:pt idx="1047">
                  <c:v>215.55359999999999</c:v>
                </c:pt>
                <c:pt idx="1048">
                  <c:v>215.76059999999998</c:v>
                </c:pt>
                <c:pt idx="1049">
                  <c:v>215.9675</c:v>
                </c:pt>
                <c:pt idx="1050">
                  <c:v>216.17389999999995</c:v>
                </c:pt>
                <c:pt idx="1051">
                  <c:v>216.38020000000017</c:v>
                </c:pt>
                <c:pt idx="1052">
                  <c:v>216.58630000000014</c:v>
                </c:pt>
                <c:pt idx="1053">
                  <c:v>216.79259999999999</c:v>
                </c:pt>
                <c:pt idx="1054">
                  <c:v>216.999</c:v>
                </c:pt>
                <c:pt idx="1055">
                  <c:v>217.2054</c:v>
                </c:pt>
                <c:pt idx="1056">
                  <c:v>217.41</c:v>
                </c:pt>
                <c:pt idx="1057">
                  <c:v>217.61619999999999</c:v>
                </c:pt>
                <c:pt idx="1058">
                  <c:v>217.82250000000016</c:v>
                </c:pt>
                <c:pt idx="1059">
                  <c:v>218.02860000000001</c:v>
                </c:pt>
                <c:pt idx="1060">
                  <c:v>218.23479999999998</c:v>
                </c:pt>
                <c:pt idx="1061">
                  <c:v>218.441</c:v>
                </c:pt>
                <c:pt idx="1062">
                  <c:v>218.6473</c:v>
                </c:pt>
                <c:pt idx="1063">
                  <c:v>218.8537</c:v>
                </c:pt>
                <c:pt idx="1064">
                  <c:v>219.0599</c:v>
                </c:pt>
                <c:pt idx="1065">
                  <c:v>219.26379999999995</c:v>
                </c:pt>
                <c:pt idx="1066">
                  <c:v>219.46969999999999</c:v>
                </c:pt>
                <c:pt idx="1067">
                  <c:v>219.67589999999998</c:v>
                </c:pt>
                <c:pt idx="1068">
                  <c:v>219.88230000000021</c:v>
                </c:pt>
                <c:pt idx="1069">
                  <c:v>220.08880000000013</c:v>
                </c:pt>
                <c:pt idx="1070">
                  <c:v>220.29389999999998</c:v>
                </c:pt>
                <c:pt idx="1071">
                  <c:v>220.50020000000001</c:v>
                </c:pt>
                <c:pt idx="1072">
                  <c:v>220.70649999999998</c:v>
                </c:pt>
                <c:pt idx="1073">
                  <c:v>220.91290000000001</c:v>
                </c:pt>
                <c:pt idx="1074">
                  <c:v>221.11929999999998</c:v>
                </c:pt>
                <c:pt idx="1075">
                  <c:v>221.32500000000007</c:v>
                </c:pt>
                <c:pt idx="1076">
                  <c:v>221.53130000000004</c:v>
                </c:pt>
                <c:pt idx="1077">
                  <c:v>221.7379</c:v>
                </c:pt>
                <c:pt idx="1078">
                  <c:v>221.94159999999999</c:v>
                </c:pt>
                <c:pt idx="1079">
                  <c:v>222.1482</c:v>
                </c:pt>
                <c:pt idx="1080">
                  <c:v>222.35520000000014</c:v>
                </c:pt>
                <c:pt idx="1081">
                  <c:v>222.56220000000013</c:v>
                </c:pt>
                <c:pt idx="1082">
                  <c:v>222.76859999999999</c:v>
                </c:pt>
                <c:pt idx="1083">
                  <c:v>222.97499999999999</c:v>
                </c:pt>
                <c:pt idx="1084">
                  <c:v>223.18170000000001</c:v>
                </c:pt>
                <c:pt idx="1085">
                  <c:v>223.38830000000021</c:v>
                </c:pt>
                <c:pt idx="1086">
                  <c:v>223.59479999999999</c:v>
                </c:pt>
                <c:pt idx="1087">
                  <c:v>223.80130000000014</c:v>
                </c:pt>
                <c:pt idx="1088">
                  <c:v>224.0077</c:v>
                </c:pt>
                <c:pt idx="1089">
                  <c:v>224.21419999999998</c:v>
                </c:pt>
                <c:pt idx="1090">
                  <c:v>224.42080000000001</c:v>
                </c:pt>
                <c:pt idx="1091">
                  <c:v>224.62740000000014</c:v>
                </c:pt>
                <c:pt idx="1092">
                  <c:v>224.83350000000002</c:v>
                </c:pt>
                <c:pt idx="1093">
                  <c:v>225.03949999999998</c:v>
                </c:pt>
                <c:pt idx="1094">
                  <c:v>225.24549999999999</c:v>
                </c:pt>
                <c:pt idx="1095">
                  <c:v>225.45180000000013</c:v>
                </c:pt>
                <c:pt idx="1096">
                  <c:v>225.65840000000014</c:v>
                </c:pt>
                <c:pt idx="1097">
                  <c:v>225.86500000000001</c:v>
                </c:pt>
                <c:pt idx="1098">
                  <c:v>226.07169999999999</c:v>
                </c:pt>
                <c:pt idx="1099">
                  <c:v>226.27779999999998</c:v>
                </c:pt>
                <c:pt idx="1100">
                  <c:v>226.48390000000001</c:v>
                </c:pt>
                <c:pt idx="1101">
                  <c:v>226.68989999999999</c:v>
                </c:pt>
                <c:pt idx="1102">
                  <c:v>226.89580000000001</c:v>
                </c:pt>
                <c:pt idx="1103">
                  <c:v>227.1018</c:v>
                </c:pt>
                <c:pt idx="1104">
                  <c:v>227.30790000000007</c:v>
                </c:pt>
                <c:pt idx="1105">
                  <c:v>227.51429999999999</c:v>
                </c:pt>
                <c:pt idx="1106">
                  <c:v>227.7208</c:v>
                </c:pt>
                <c:pt idx="1107">
                  <c:v>227.92750000000001</c:v>
                </c:pt>
                <c:pt idx="1108">
                  <c:v>228.1343</c:v>
                </c:pt>
                <c:pt idx="1109">
                  <c:v>228.34120000000001</c:v>
                </c:pt>
                <c:pt idx="1110">
                  <c:v>228.54769999999999</c:v>
                </c:pt>
                <c:pt idx="1111">
                  <c:v>228.7543</c:v>
                </c:pt>
                <c:pt idx="1112">
                  <c:v>228.96120000000013</c:v>
                </c:pt>
                <c:pt idx="1113">
                  <c:v>229.16800000000001</c:v>
                </c:pt>
                <c:pt idx="1114">
                  <c:v>229.37459999999999</c:v>
                </c:pt>
                <c:pt idx="1115">
                  <c:v>229.58150000000001</c:v>
                </c:pt>
                <c:pt idx="1116">
                  <c:v>229.78790000000001</c:v>
                </c:pt>
                <c:pt idx="1117">
                  <c:v>229.99440000000001</c:v>
                </c:pt>
                <c:pt idx="1118">
                  <c:v>230.20069999999998</c:v>
                </c:pt>
                <c:pt idx="1119">
                  <c:v>230.4067</c:v>
                </c:pt>
                <c:pt idx="1120">
                  <c:v>230.6122</c:v>
                </c:pt>
                <c:pt idx="1121">
                  <c:v>230.8175</c:v>
                </c:pt>
                <c:pt idx="1122">
                  <c:v>231.02280000000007</c:v>
                </c:pt>
                <c:pt idx="1123">
                  <c:v>231.2276</c:v>
                </c:pt>
                <c:pt idx="1124">
                  <c:v>231.43190000000001</c:v>
                </c:pt>
                <c:pt idx="1125">
                  <c:v>231.63649999999998</c:v>
                </c:pt>
                <c:pt idx="1126">
                  <c:v>231.84100000000001</c:v>
                </c:pt>
                <c:pt idx="1127">
                  <c:v>232.04549999999998</c:v>
                </c:pt>
                <c:pt idx="1128">
                  <c:v>232.24959999999982</c:v>
                </c:pt>
                <c:pt idx="1129">
                  <c:v>232.4537</c:v>
                </c:pt>
                <c:pt idx="1130">
                  <c:v>232.65790000000001</c:v>
                </c:pt>
                <c:pt idx="1131">
                  <c:v>232.86230000000018</c:v>
                </c:pt>
                <c:pt idx="1132">
                  <c:v>233.06659999999999</c:v>
                </c:pt>
                <c:pt idx="1133">
                  <c:v>233.27099999999999</c:v>
                </c:pt>
                <c:pt idx="1134">
                  <c:v>233.47569999999999</c:v>
                </c:pt>
                <c:pt idx="1135">
                  <c:v>233.6806</c:v>
                </c:pt>
                <c:pt idx="1136">
                  <c:v>233.88540000000017</c:v>
                </c:pt>
                <c:pt idx="1137">
                  <c:v>234.09050000000002</c:v>
                </c:pt>
                <c:pt idx="1138">
                  <c:v>234.29559999999998</c:v>
                </c:pt>
                <c:pt idx="1139">
                  <c:v>234.5001</c:v>
                </c:pt>
                <c:pt idx="1140">
                  <c:v>234.70419999999999</c:v>
                </c:pt>
                <c:pt idx="1141">
                  <c:v>234.9085</c:v>
                </c:pt>
                <c:pt idx="1142">
                  <c:v>235.11309999999995</c:v>
                </c:pt>
                <c:pt idx="1143">
                  <c:v>235.31790000000001</c:v>
                </c:pt>
                <c:pt idx="1144">
                  <c:v>235.52190000000004</c:v>
                </c:pt>
                <c:pt idx="1145">
                  <c:v>235.726</c:v>
                </c:pt>
                <c:pt idx="1146">
                  <c:v>235.9306</c:v>
                </c:pt>
                <c:pt idx="1147">
                  <c:v>236.1354</c:v>
                </c:pt>
                <c:pt idx="1148">
                  <c:v>236.3407</c:v>
                </c:pt>
                <c:pt idx="1149">
                  <c:v>236.54640000000001</c:v>
                </c:pt>
                <c:pt idx="1150">
                  <c:v>236.75190000000001</c:v>
                </c:pt>
                <c:pt idx="1151">
                  <c:v>236.95690000000013</c:v>
                </c:pt>
                <c:pt idx="1152">
                  <c:v>237.16210000000001</c:v>
                </c:pt>
                <c:pt idx="1153">
                  <c:v>237.36720000000014</c:v>
                </c:pt>
                <c:pt idx="1154">
                  <c:v>237.57220000000001</c:v>
                </c:pt>
                <c:pt idx="1155">
                  <c:v>237.77719999999999</c:v>
                </c:pt>
                <c:pt idx="1156">
                  <c:v>237.98200000000014</c:v>
                </c:pt>
                <c:pt idx="1157">
                  <c:v>238.18690000000001</c:v>
                </c:pt>
                <c:pt idx="1158">
                  <c:v>238.39160000000001</c:v>
                </c:pt>
                <c:pt idx="1159">
                  <c:v>238.5966</c:v>
                </c:pt>
                <c:pt idx="1160">
                  <c:v>238.80160000000001</c:v>
                </c:pt>
                <c:pt idx="1161">
                  <c:v>239.00659999999999</c:v>
                </c:pt>
                <c:pt idx="1162">
                  <c:v>239.2114</c:v>
                </c:pt>
                <c:pt idx="1163">
                  <c:v>239.416</c:v>
                </c:pt>
                <c:pt idx="1164">
                  <c:v>239.62110000000001</c:v>
                </c:pt>
                <c:pt idx="1165">
                  <c:v>239.82590000000013</c:v>
                </c:pt>
                <c:pt idx="1166">
                  <c:v>240.0309</c:v>
                </c:pt>
                <c:pt idx="1167">
                  <c:v>240.23669999999998</c:v>
                </c:pt>
                <c:pt idx="1168">
                  <c:v>240.4425</c:v>
                </c:pt>
                <c:pt idx="1169">
                  <c:v>240.64830000000001</c:v>
                </c:pt>
                <c:pt idx="1170">
                  <c:v>240.85400000000001</c:v>
                </c:pt>
                <c:pt idx="1171">
                  <c:v>241.05780000000001</c:v>
                </c:pt>
                <c:pt idx="1172">
                  <c:v>241.26359999999985</c:v>
                </c:pt>
                <c:pt idx="1173">
                  <c:v>241.46959999999999</c:v>
                </c:pt>
                <c:pt idx="1174">
                  <c:v>241.67529999999999</c:v>
                </c:pt>
                <c:pt idx="1175">
                  <c:v>241.88110000000017</c:v>
                </c:pt>
                <c:pt idx="1176">
                  <c:v>242.08700000000007</c:v>
                </c:pt>
                <c:pt idx="1177">
                  <c:v>242.2928</c:v>
                </c:pt>
                <c:pt idx="1178">
                  <c:v>242.49870000000001</c:v>
                </c:pt>
                <c:pt idx="1179">
                  <c:v>242.70489999999998</c:v>
                </c:pt>
                <c:pt idx="1180">
                  <c:v>242.911</c:v>
                </c:pt>
                <c:pt idx="1181">
                  <c:v>243.11619999999999</c:v>
                </c:pt>
                <c:pt idx="1182">
                  <c:v>243.32250000000016</c:v>
                </c:pt>
                <c:pt idx="1183">
                  <c:v>243.52850000000001</c:v>
                </c:pt>
                <c:pt idx="1184">
                  <c:v>243.73419999999999</c:v>
                </c:pt>
                <c:pt idx="1185">
                  <c:v>243.9402</c:v>
                </c:pt>
                <c:pt idx="1186">
                  <c:v>244.1464</c:v>
                </c:pt>
                <c:pt idx="1187">
                  <c:v>244.35260000000014</c:v>
                </c:pt>
                <c:pt idx="1188">
                  <c:v>244.55880000000013</c:v>
                </c:pt>
                <c:pt idx="1189">
                  <c:v>244.76519999999999</c:v>
                </c:pt>
                <c:pt idx="1190">
                  <c:v>244.9718</c:v>
                </c:pt>
                <c:pt idx="1191">
                  <c:v>245.1788</c:v>
                </c:pt>
                <c:pt idx="1192">
                  <c:v>245.38580000000007</c:v>
                </c:pt>
                <c:pt idx="1193">
                  <c:v>245.59280000000001</c:v>
                </c:pt>
                <c:pt idx="1194">
                  <c:v>245.79969999999992</c:v>
                </c:pt>
                <c:pt idx="1195">
                  <c:v>246.00630000000001</c:v>
                </c:pt>
                <c:pt idx="1196">
                  <c:v>246.21289999999999</c:v>
                </c:pt>
                <c:pt idx="1197">
                  <c:v>246.41989999999998</c:v>
                </c:pt>
                <c:pt idx="1198">
                  <c:v>246.62610000000001</c:v>
                </c:pt>
                <c:pt idx="1199">
                  <c:v>246.83290000000014</c:v>
                </c:pt>
                <c:pt idx="1200">
                  <c:v>247.03979999999999</c:v>
                </c:pt>
                <c:pt idx="1201">
                  <c:v>247.24669999999998</c:v>
                </c:pt>
                <c:pt idx="1202">
                  <c:v>247.4537</c:v>
                </c:pt>
                <c:pt idx="1203">
                  <c:v>247.66069999999999</c:v>
                </c:pt>
                <c:pt idx="1204">
                  <c:v>247.86760000000001</c:v>
                </c:pt>
                <c:pt idx="1205">
                  <c:v>248.07449999999997</c:v>
                </c:pt>
                <c:pt idx="1206">
                  <c:v>248.27869999999999</c:v>
                </c:pt>
                <c:pt idx="1207">
                  <c:v>248.48560000000001</c:v>
                </c:pt>
                <c:pt idx="1208">
                  <c:v>248.6926</c:v>
                </c:pt>
                <c:pt idx="1209">
                  <c:v>248.89870000000013</c:v>
                </c:pt>
                <c:pt idx="1210">
                  <c:v>249.10399999999998</c:v>
                </c:pt>
                <c:pt idx="1211">
                  <c:v>249.3091</c:v>
                </c:pt>
                <c:pt idx="1212">
                  <c:v>249.51469999999998</c:v>
                </c:pt>
                <c:pt idx="1213">
                  <c:v>249.7201</c:v>
                </c:pt>
                <c:pt idx="1214">
                  <c:v>249.92500000000001</c:v>
                </c:pt>
                <c:pt idx="1215">
                  <c:v>250.1301</c:v>
                </c:pt>
                <c:pt idx="1216">
                  <c:v>250.33500000000001</c:v>
                </c:pt>
                <c:pt idx="1217">
                  <c:v>250.5393</c:v>
                </c:pt>
                <c:pt idx="1218">
                  <c:v>250.74379999999985</c:v>
                </c:pt>
                <c:pt idx="1219">
                  <c:v>250.94830000000007</c:v>
                </c:pt>
                <c:pt idx="1220">
                  <c:v>251.15270000000001</c:v>
                </c:pt>
                <c:pt idx="1221">
                  <c:v>251.35710000000017</c:v>
                </c:pt>
                <c:pt idx="1222">
                  <c:v>251.56230000000014</c:v>
                </c:pt>
                <c:pt idx="1223">
                  <c:v>251.7672</c:v>
                </c:pt>
                <c:pt idx="1224">
                  <c:v>251.97210000000001</c:v>
                </c:pt>
                <c:pt idx="1225">
                  <c:v>252.17769999999999</c:v>
                </c:pt>
                <c:pt idx="1226">
                  <c:v>252.38440000000014</c:v>
                </c:pt>
                <c:pt idx="1227">
                  <c:v>252.59130000000007</c:v>
                </c:pt>
                <c:pt idx="1228">
                  <c:v>252.798</c:v>
                </c:pt>
                <c:pt idx="1229">
                  <c:v>253.00449999999998</c:v>
                </c:pt>
                <c:pt idx="1230">
                  <c:v>253.21119999999999</c:v>
                </c:pt>
                <c:pt idx="1231">
                  <c:v>253.41810000000001</c:v>
                </c:pt>
                <c:pt idx="1232">
                  <c:v>253.6241</c:v>
                </c:pt>
                <c:pt idx="1233">
                  <c:v>253.8296</c:v>
                </c:pt>
                <c:pt idx="1234">
                  <c:v>254.0352</c:v>
                </c:pt>
                <c:pt idx="1235">
                  <c:v>254.24069999999998</c:v>
                </c:pt>
                <c:pt idx="1236">
                  <c:v>254.44540000000001</c:v>
                </c:pt>
                <c:pt idx="1237">
                  <c:v>254.65030000000004</c:v>
                </c:pt>
                <c:pt idx="1238">
                  <c:v>254.85470000000001</c:v>
                </c:pt>
                <c:pt idx="1239">
                  <c:v>255.05880000000013</c:v>
                </c:pt>
                <c:pt idx="1240">
                  <c:v>255.26250000000002</c:v>
                </c:pt>
                <c:pt idx="1241">
                  <c:v>255.46630000000007</c:v>
                </c:pt>
                <c:pt idx="1242">
                  <c:v>255.67</c:v>
                </c:pt>
                <c:pt idx="1243">
                  <c:v>255.87379999999999</c:v>
                </c:pt>
                <c:pt idx="1244">
                  <c:v>256.07780000000002</c:v>
                </c:pt>
                <c:pt idx="1245">
                  <c:v>256.2814999999996</c:v>
                </c:pt>
                <c:pt idx="1246">
                  <c:v>256.4883999999995</c:v>
                </c:pt>
                <c:pt idx="1247">
                  <c:v>256.69209999999993</c:v>
                </c:pt>
                <c:pt idx="1248">
                  <c:v>256.89609999999959</c:v>
                </c:pt>
                <c:pt idx="1249">
                  <c:v>257.10039999999969</c:v>
                </c:pt>
                <c:pt idx="1250">
                  <c:v>257.30439999999999</c:v>
                </c:pt>
                <c:pt idx="1251">
                  <c:v>257.50869999999969</c:v>
                </c:pt>
                <c:pt idx="1252">
                  <c:v>257.71299999999974</c:v>
                </c:pt>
                <c:pt idx="1253">
                  <c:v>257.91729999999967</c:v>
                </c:pt>
                <c:pt idx="1254">
                  <c:v>258.12279999999993</c:v>
                </c:pt>
                <c:pt idx="1255">
                  <c:v>258.32870000000003</c:v>
                </c:pt>
                <c:pt idx="1256">
                  <c:v>258.53519999999946</c:v>
                </c:pt>
                <c:pt idx="1257">
                  <c:v>258.74220000000008</c:v>
                </c:pt>
                <c:pt idx="1258">
                  <c:v>258.94920000000002</c:v>
                </c:pt>
                <c:pt idx="1259">
                  <c:v>259.15589999999997</c:v>
                </c:pt>
                <c:pt idx="1260">
                  <c:v>259.36250000000001</c:v>
                </c:pt>
                <c:pt idx="1261">
                  <c:v>259.56889999999999</c:v>
                </c:pt>
                <c:pt idx="1262">
                  <c:v>259.77529999999973</c:v>
                </c:pt>
                <c:pt idx="1263">
                  <c:v>259.98139999999944</c:v>
                </c:pt>
              </c:numCache>
            </c:numRef>
          </c:yVal>
        </c:ser>
        <c:ser>
          <c:idx val="2"/>
          <c:order val="2"/>
          <c:tx>
            <c:v>g103</c:v>
          </c:tx>
          <c:xVal>
            <c:numRef>
              <c:f>gauge101calcs!$K:$K</c:f>
              <c:numCache>
                <c:formatCode>0.00E+00</c:formatCode>
                <c:ptCount val="1048576"/>
                <c:pt idx="0">
                  <c:v>1.7074189999999998</c:v>
                </c:pt>
                <c:pt idx="1">
                  <c:v>1.7081370000000009</c:v>
                </c:pt>
                <c:pt idx="2">
                  <c:v>1.7087850000000009</c:v>
                </c:pt>
                <c:pt idx="3">
                  <c:v>1.7094329999999998</c:v>
                </c:pt>
                <c:pt idx="4">
                  <c:v>1.7098839999999997</c:v>
                </c:pt>
                <c:pt idx="5">
                  <c:v>1.7101389999999999</c:v>
                </c:pt>
                <c:pt idx="6">
                  <c:v>1.7103120000000009</c:v>
                </c:pt>
                <c:pt idx="7">
                  <c:v>1.7105439999999998</c:v>
                </c:pt>
                <c:pt idx="8">
                  <c:v>1.7107989999999997</c:v>
                </c:pt>
                <c:pt idx="9">
                  <c:v>1.7111229999999997</c:v>
                </c:pt>
                <c:pt idx="10">
                  <c:v>1.7116089999999997</c:v>
                </c:pt>
                <c:pt idx="11">
                  <c:v>1.7120249999999997</c:v>
                </c:pt>
                <c:pt idx="12">
                  <c:v>1.7122800000000009</c:v>
                </c:pt>
                <c:pt idx="13">
                  <c:v>1.7125459999999999</c:v>
                </c:pt>
                <c:pt idx="14">
                  <c:v>1.7127309999999998</c:v>
                </c:pt>
                <c:pt idx="15">
                  <c:v>1.7129279999999998</c:v>
                </c:pt>
                <c:pt idx="16">
                  <c:v>1.7131479999999999</c:v>
                </c:pt>
                <c:pt idx="17">
                  <c:v>1.7133449999999997</c:v>
                </c:pt>
                <c:pt idx="18">
                  <c:v>1.7135759999999998</c:v>
                </c:pt>
                <c:pt idx="19">
                  <c:v>1.7137149999999999</c:v>
                </c:pt>
                <c:pt idx="20">
                  <c:v>1.7138539999999998</c:v>
                </c:pt>
                <c:pt idx="21">
                  <c:v>1.7139929999999997</c:v>
                </c:pt>
                <c:pt idx="22">
                  <c:v>1.7141089999999999</c:v>
                </c:pt>
                <c:pt idx="23">
                  <c:v>1.7142480000000009</c:v>
                </c:pt>
                <c:pt idx="24">
                  <c:v>1.7143629999999999</c:v>
                </c:pt>
                <c:pt idx="25">
                  <c:v>1.7144789999999999</c:v>
                </c:pt>
                <c:pt idx="26">
                  <c:v>1.7145720000000009</c:v>
                </c:pt>
                <c:pt idx="27">
                  <c:v>1.7146989999999998</c:v>
                </c:pt>
                <c:pt idx="28">
                  <c:v>1.7148029999999999</c:v>
                </c:pt>
                <c:pt idx="29">
                  <c:v>1.7149770000000009</c:v>
                </c:pt>
                <c:pt idx="30">
                  <c:v>1.7151500000000008</c:v>
                </c:pt>
                <c:pt idx="31">
                  <c:v>1.7153470000000008</c:v>
                </c:pt>
                <c:pt idx="32">
                  <c:v>1.7155089999999997</c:v>
                </c:pt>
                <c:pt idx="33">
                  <c:v>1.7157289999999996</c:v>
                </c:pt>
                <c:pt idx="34">
                  <c:v>1.7158449999999998</c:v>
                </c:pt>
                <c:pt idx="35">
                  <c:v>1.7159609999999996</c:v>
                </c:pt>
                <c:pt idx="36">
                  <c:v>1.7160650000000008</c:v>
                </c:pt>
                <c:pt idx="37">
                  <c:v>1.7161689999999998</c:v>
                </c:pt>
                <c:pt idx="38">
                  <c:v>1.7162730000000008</c:v>
                </c:pt>
                <c:pt idx="39">
                  <c:v>1.7163890000000008</c:v>
                </c:pt>
                <c:pt idx="40">
                  <c:v>1.7164809999999999</c:v>
                </c:pt>
                <c:pt idx="41">
                  <c:v>1.7166089999999998</c:v>
                </c:pt>
                <c:pt idx="42">
                  <c:v>1.7167009999999998</c:v>
                </c:pt>
                <c:pt idx="43">
                  <c:v>1.7168289999999997</c:v>
                </c:pt>
                <c:pt idx="44">
                  <c:v>1.7169439999999998</c:v>
                </c:pt>
                <c:pt idx="45">
                  <c:v>1.7171179999999999</c:v>
                </c:pt>
                <c:pt idx="46">
                  <c:v>1.7174769999999997</c:v>
                </c:pt>
                <c:pt idx="47">
                  <c:v>1.7189699999999999</c:v>
                </c:pt>
                <c:pt idx="48">
                  <c:v>1.7238999999999998</c:v>
                </c:pt>
                <c:pt idx="49">
                  <c:v>1.7252550000000009</c:v>
                </c:pt>
                <c:pt idx="50">
                  <c:v>1.7257989999999996</c:v>
                </c:pt>
                <c:pt idx="51">
                  <c:v>1.7261919999999997</c:v>
                </c:pt>
                <c:pt idx="52">
                  <c:v>1.7265629999999998</c:v>
                </c:pt>
                <c:pt idx="53">
                  <c:v>1.7270249999999998</c:v>
                </c:pt>
                <c:pt idx="54">
                  <c:v>1.7276159999999998</c:v>
                </c:pt>
                <c:pt idx="55">
                  <c:v>1.7283219999999997</c:v>
                </c:pt>
                <c:pt idx="56">
                  <c:v>1.7287850000000009</c:v>
                </c:pt>
                <c:pt idx="57">
                  <c:v>1.7295489999999998</c:v>
                </c:pt>
                <c:pt idx="58">
                  <c:v>1.7302430000000009</c:v>
                </c:pt>
                <c:pt idx="59">
                  <c:v>1.7305899999999999</c:v>
                </c:pt>
                <c:pt idx="60">
                  <c:v>1.7308329999999998</c:v>
                </c:pt>
                <c:pt idx="61">
                  <c:v>1.7310649999999999</c:v>
                </c:pt>
                <c:pt idx="62">
                  <c:v>1.7313999999999998</c:v>
                </c:pt>
                <c:pt idx="63">
                  <c:v>1.7317709999999997</c:v>
                </c:pt>
                <c:pt idx="64">
                  <c:v>1.7322800000000009</c:v>
                </c:pt>
                <c:pt idx="65">
                  <c:v>1.7329399999999997</c:v>
                </c:pt>
                <c:pt idx="66">
                  <c:v>1.7337269999999998</c:v>
                </c:pt>
                <c:pt idx="67">
                  <c:v>1.7349309999999998</c:v>
                </c:pt>
                <c:pt idx="68">
                  <c:v>1.7371639999999997</c:v>
                </c:pt>
                <c:pt idx="69">
                  <c:v>1.7381939999999998</c:v>
                </c:pt>
                <c:pt idx="70">
                  <c:v>1.7422219999999997</c:v>
                </c:pt>
                <c:pt idx="71">
                  <c:v>1.8396059999999999</c:v>
                </c:pt>
                <c:pt idx="72">
                  <c:v>2</c:v>
                </c:pt>
                <c:pt idx="73">
                  <c:v>2.1911</c:v>
                </c:pt>
                <c:pt idx="74">
                  <c:v>2.1942249999999999</c:v>
                </c:pt>
                <c:pt idx="75">
                  <c:v>2.198264</c:v>
                </c:pt>
                <c:pt idx="76">
                  <c:v>2.2009370000000024</c:v>
                </c:pt>
                <c:pt idx="77">
                  <c:v>2.2027890000000001</c:v>
                </c:pt>
                <c:pt idx="78">
                  <c:v>2.2043290000000022</c:v>
                </c:pt>
                <c:pt idx="79">
                  <c:v>2.2063429999999977</c:v>
                </c:pt>
                <c:pt idx="80">
                  <c:v>2.2081599999999999</c:v>
                </c:pt>
                <c:pt idx="81">
                  <c:v>2.2093170000000022</c:v>
                </c:pt>
                <c:pt idx="82">
                  <c:v>2.211319</c:v>
                </c:pt>
                <c:pt idx="83">
                  <c:v>2.2137850000000001</c:v>
                </c:pt>
                <c:pt idx="84">
                  <c:v>2.2157990000000001</c:v>
                </c:pt>
                <c:pt idx="85">
                  <c:v>2.2245020000000002</c:v>
                </c:pt>
                <c:pt idx="86">
                  <c:v>2.229549</c:v>
                </c:pt>
                <c:pt idx="87">
                  <c:v>2.234699</c:v>
                </c:pt>
                <c:pt idx="88">
                  <c:v>2.2375350000000012</c:v>
                </c:pt>
                <c:pt idx="89">
                  <c:v>2.2533560000000001</c:v>
                </c:pt>
                <c:pt idx="90">
                  <c:v>2.2612380000000001</c:v>
                </c:pt>
                <c:pt idx="91">
                  <c:v>2.51728</c:v>
                </c:pt>
                <c:pt idx="92">
                  <c:v>2.6110419999999976</c:v>
                </c:pt>
                <c:pt idx="93">
                  <c:v>2.9903119999999999</c:v>
                </c:pt>
                <c:pt idx="94">
                  <c:v>3</c:v>
                </c:pt>
                <c:pt idx="95">
                  <c:v>3.3916669999999969</c:v>
                </c:pt>
                <c:pt idx="96">
                  <c:v>3.393634</c:v>
                </c:pt>
                <c:pt idx="97">
                  <c:v>3.3938189999999979</c:v>
                </c:pt>
                <c:pt idx="98">
                  <c:v>3.3940509999999979</c:v>
                </c:pt>
                <c:pt idx="99">
                  <c:v>3.3943289999999977</c:v>
                </c:pt>
                <c:pt idx="100">
                  <c:v>3.3951499999999974</c:v>
                </c:pt>
                <c:pt idx="101">
                  <c:v>3.3960419999999965</c:v>
                </c:pt>
                <c:pt idx="102">
                  <c:v>3.3965049999999977</c:v>
                </c:pt>
                <c:pt idx="103">
                  <c:v>3.3968869999999969</c:v>
                </c:pt>
                <c:pt idx="104">
                  <c:v>3.3970249999999997</c:v>
                </c:pt>
                <c:pt idx="105">
                  <c:v>3.397211</c:v>
                </c:pt>
                <c:pt idx="106">
                  <c:v>3.3973840000000002</c:v>
                </c:pt>
                <c:pt idx="107">
                  <c:v>3.3976039999999976</c:v>
                </c:pt>
                <c:pt idx="108">
                  <c:v>3.397894</c:v>
                </c:pt>
                <c:pt idx="109">
                  <c:v>3.3986919999999987</c:v>
                </c:pt>
                <c:pt idx="110">
                  <c:v>3.4012959999999977</c:v>
                </c:pt>
                <c:pt idx="111">
                  <c:v>3.4040619999999997</c:v>
                </c:pt>
                <c:pt idx="112">
                  <c:v>3.4061459999999975</c:v>
                </c:pt>
                <c:pt idx="113">
                  <c:v>3.407292</c:v>
                </c:pt>
                <c:pt idx="114">
                  <c:v>3.4085649999999998</c:v>
                </c:pt>
                <c:pt idx="115">
                  <c:v>3.4097219999999999</c:v>
                </c:pt>
                <c:pt idx="116">
                  <c:v>3.4104509999999975</c:v>
                </c:pt>
                <c:pt idx="117">
                  <c:v>3.4113889999999976</c:v>
                </c:pt>
                <c:pt idx="118">
                  <c:v>3.412360999999998</c:v>
                </c:pt>
                <c:pt idx="119">
                  <c:v>3.4133679999999997</c:v>
                </c:pt>
                <c:pt idx="120">
                  <c:v>3.4142819999999987</c:v>
                </c:pt>
                <c:pt idx="121">
                  <c:v>3.4152549999999975</c:v>
                </c:pt>
                <c:pt idx="122">
                  <c:v>3.4161689999999969</c:v>
                </c:pt>
                <c:pt idx="123">
                  <c:v>3.4172449999999976</c:v>
                </c:pt>
                <c:pt idx="124">
                  <c:v>3.417697</c:v>
                </c:pt>
                <c:pt idx="125">
                  <c:v>3.418355999999998</c:v>
                </c:pt>
                <c:pt idx="126">
                  <c:v>3.4192359999999979</c:v>
                </c:pt>
                <c:pt idx="127">
                  <c:v>3.4209139999999998</c:v>
                </c:pt>
                <c:pt idx="128">
                  <c:v>3.4711110000000001</c:v>
                </c:pt>
                <c:pt idx="129">
                  <c:v>3.4787729999999977</c:v>
                </c:pt>
                <c:pt idx="130">
                  <c:v>3.4799069999999976</c:v>
                </c:pt>
                <c:pt idx="131">
                  <c:v>3.481052999999998</c:v>
                </c:pt>
                <c:pt idx="132">
                  <c:v>3.4817819999999999</c:v>
                </c:pt>
                <c:pt idx="133">
                  <c:v>3.4821870000000001</c:v>
                </c:pt>
                <c:pt idx="134">
                  <c:v>3.4825349999999999</c:v>
                </c:pt>
                <c:pt idx="135">
                  <c:v>3.4827659999999976</c:v>
                </c:pt>
                <c:pt idx="136">
                  <c:v>3.4831479999999999</c:v>
                </c:pt>
                <c:pt idx="137">
                  <c:v>3.4836230000000001</c:v>
                </c:pt>
                <c:pt idx="138">
                  <c:v>3.4840279999999999</c:v>
                </c:pt>
                <c:pt idx="139">
                  <c:v>3.4845950000000001</c:v>
                </c:pt>
                <c:pt idx="140">
                  <c:v>3.4849770000000002</c:v>
                </c:pt>
                <c:pt idx="141">
                  <c:v>3.4852549999999987</c:v>
                </c:pt>
                <c:pt idx="142">
                  <c:v>3.4854979999999998</c:v>
                </c:pt>
                <c:pt idx="143">
                  <c:v>3.4857519999999997</c:v>
                </c:pt>
                <c:pt idx="144">
                  <c:v>3.4860649999999977</c:v>
                </c:pt>
                <c:pt idx="145">
                  <c:v>3.4863309999999998</c:v>
                </c:pt>
                <c:pt idx="146">
                  <c:v>3.4865159999999977</c:v>
                </c:pt>
                <c:pt idx="147">
                  <c:v>3.4866549999999976</c:v>
                </c:pt>
                <c:pt idx="148">
                  <c:v>3.4867940000000002</c:v>
                </c:pt>
                <c:pt idx="149">
                  <c:v>3.48691</c:v>
                </c:pt>
                <c:pt idx="150">
                  <c:v>3.48706</c:v>
                </c:pt>
                <c:pt idx="151">
                  <c:v>3.4872109999999998</c:v>
                </c:pt>
                <c:pt idx="152">
                  <c:v>3.4874649999999998</c:v>
                </c:pt>
                <c:pt idx="153">
                  <c:v>3.4881709999999999</c:v>
                </c:pt>
                <c:pt idx="154">
                  <c:v>3.489363</c:v>
                </c:pt>
                <c:pt idx="155">
                  <c:v>3.489802999999998</c:v>
                </c:pt>
                <c:pt idx="156">
                  <c:v>3.4905439999999976</c:v>
                </c:pt>
                <c:pt idx="157">
                  <c:v>3.4920019999999976</c:v>
                </c:pt>
                <c:pt idx="158">
                  <c:v>3.4947339999999998</c:v>
                </c:pt>
                <c:pt idx="159">
                  <c:v>3.4973380000000001</c:v>
                </c:pt>
                <c:pt idx="160">
                  <c:v>3.4996639999999974</c:v>
                </c:pt>
                <c:pt idx="161">
                  <c:v>3.504375</c:v>
                </c:pt>
                <c:pt idx="162">
                  <c:v>3.5046179999999998</c:v>
                </c:pt>
                <c:pt idx="163">
                  <c:v>3.504769</c:v>
                </c:pt>
                <c:pt idx="164">
                  <c:v>3.5049310000000022</c:v>
                </c:pt>
                <c:pt idx="165">
                  <c:v>3.5051040000000002</c:v>
                </c:pt>
                <c:pt idx="166">
                  <c:v>3.5052889999999977</c:v>
                </c:pt>
                <c:pt idx="167">
                  <c:v>3.5055559999999977</c:v>
                </c:pt>
                <c:pt idx="168">
                  <c:v>3.5057640000000001</c:v>
                </c:pt>
                <c:pt idx="169">
                  <c:v>3.5059610000000001</c:v>
                </c:pt>
                <c:pt idx="170">
                  <c:v>3.506157</c:v>
                </c:pt>
                <c:pt idx="171">
                  <c:v>3.506354</c:v>
                </c:pt>
                <c:pt idx="172">
                  <c:v>3.506481</c:v>
                </c:pt>
                <c:pt idx="173">
                  <c:v>3.5066089999999974</c:v>
                </c:pt>
                <c:pt idx="174">
                  <c:v>3.506713</c:v>
                </c:pt>
                <c:pt idx="175">
                  <c:v>3.506828999999998</c:v>
                </c:pt>
                <c:pt idx="176">
                  <c:v>3.5069439999999976</c:v>
                </c:pt>
                <c:pt idx="177">
                  <c:v>3.5070600000000001</c:v>
                </c:pt>
                <c:pt idx="178">
                  <c:v>3.5071759999999998</c:v>
                </c:pt>
                <c:pt idx="179">
                  <c:v>3.5073150000000002</c:v>
                </c:pt>
                <c:pt idx="180">
                  <c:v>3.5074879999999999</c:v>
                </c:pt>
                <c:pt idx="181">
                  <c:v>3.5076740000000002</c:v>
                </c:pt>
                <c:pt idx="182">
                  <c:v>3.5078589999999976</c:v>
                </c:pt>
                <c:pt idx="183">
                  <c:v>3.508032</c:v>
                </c:pt>
                <c:pt idx="184">
                  <c:v>3.5082749999999998</c:v>
                </c:pt>
                <c:pt idx="185">
                  <c:v>3.5085190000000002</c:v>
                </c:pt>
                <c:pt idx="186">
                  <c:v>3.50875</c:v>
                </c:pt>
                <c:pt idx="187">
                  <c:v>3.5089700000000001</c:v>
                </c:pt>
                <c:pt idx="188">
                  <c:v>3.5092589999999975</c:v>
                </c:pt>
                <c:pt idx="189">
                  <c:v>3.5095019999999999</c:v>
                </c:pt>
                <c:pt idx="190">
                  <c:v>3.5097689999999977</c:v>
                </c:pt>
                <c:pt idx="191">
                  <c:v>3.5100929999999977</c:v>
                </c:pt>
                <c:pt idx="192">
                  <c:v>3.5109370000000002</c:v>
                </c:pt>
                <c:pt idx="193">
                  <c:v>3.511771</c:v>
                </c:pt>
                <c:pt idx="194">
                  <c:v>3.5124309999999976</c:v>
                </c:pt>
                <c:pt idx="195">
                  <c:v>3.5130789999999976</c:v>
                </c:pt>
                <c:pt idx="196">
                  <c:v>3.5138889999999976</c:v>
                </c:pt>
                <c:pt idx="197">
                  <c:v>3.5150809999999977</c:v>
                </c:pt>
                <c:pt idx="198">
                  <c:v>3.5178119999999997</c:v>
                </c:pt>
                <c:pt idx="199">
                  <c:v>3.5197569999999976</c:v>
                </c:pt>
                <c:pt idx="200">
                  <c:v>3.5210879999999998</c:v>
                </c:pt>
                <c:pt idx="201">
                  <c:v>3.5222919999999998</c:v>
                </c:pt>
                <c:pt idx="202">
                  <c:v>3.5246529999999976</c:v>
                </c:pt>
                <c:pt idx="203">
                  <c:v>3.5250459999999975</c:v>
                </c:pt>
                <c:pt idx="204">
                  <c:v>3.5254049999999997</c:v>
                </c:pt>
                <c:pt idx="205">
                  <c:v>3.5259839999999998</c:v>
                </c:pt>
                <c:pt idx="206">
                  <c:v>3.5268979999999988</c:v>
                </c:pt>
                <c:pt idx="207">
                  <c:v>3.5272570000000001</c:v>
                </c:pt>
                <c:pt idx="208">
                  <c:v>3.5274999999999999</c:v>
                </c:pt>
                <c:pt idx="209">
                  <c:v>3.5276969999999999</c:v>
                </c:pt>
                <c:pt idx="210">
                  <c:v>3.5278700000000001</c:v>
                </c:pt>
                <c:pt idx="211">
                  <c:v>3.528044</c:v>
                </c:pt>
                <c:pt idx="212">
                  <c:v>3.5282179999999999</c:v>
                </c:pt>
                <c:pt idx="213">
                  <c:v>3.5284140000000002</c:v>
                </c:pt>
                <c:pt idx="214">
                  <c:v>3.5286110000000002</c:v>
                </c:pt>
                <c:pt idx="215">
                  <c:v>3.528842999999998</c:v>
                </c:pt>
                <c:pt idx="216">
                  <c:v>3.5290159999999977</c:v>
                </c:pt>
                <c:pt idx="217">
                  <c:v>3.5292249999999998</c:v>
                </c:pt>
                <c:pt idx="218">
                  <c:v>3.5294679999999987</c:v>
                </c:pt>
                <c:pt idx="219">
                  <c:v>3.5296879999999997</c:v>
                </c:pt>
                <c:pt idx="220">
                  <c:v>3.529884</c:v>
                </c:pt>
                <c:pt idx="221">
                  <c:v>3.530116</c:v>
                </c:pt>
                <c:pt idx="222">
                  <c:v>3.5303360000000001</c:v>
                </c:pt>
                <c:pt idx="223">
                  <c:v>3.530567</c:v>
                </c:pt>
                <c:pt idx="224">
                  <c:v>3.5307870000000001</c:v>
                </c:pt>
                <c:pt idx="225">
                  <c:v>3.5310069999999976</c:v>
                </c:pt>
                <c:pt idx="226">
                  <c:v>3.5312039999999976</c:v>
                </c:pt>
                <c:pt idx="227">
                  <c:v>3.531492999999998</c:v>
                </c:pt>
                <c:pt idx="228">
                  <c:v>3.5318399999999976</c:v>
                </c:pt>
                <c:pt idx="229">
                  <c:v>3.5320489999999962</c:v>
                </c:pt>
                <c:pt idx="230">
                  <c:v>3.532244999999997</c:v>
                </c:pt>
                <c:pt idx="231">
                  <c:v>3.5324309999999977</c:v>
                </c:pt>
                <c:pt idx="232">
                  <c:v>3.5325689999999974</c:v>
                </c:pt>
                <c:pt idx="233">
                  <c:v>3.5327310000000001</c:v>
                </c:pt>
                <c:pt idx="234">
                  <c:v>3.5328699999999968</c:v>
                </c:pt>
                <c:pt idx="235">
                  <c:v>3.533055999999998</c:v>
                </c:pt>
                <c:pt idx="236">
                  <c:v>3.5333800000000002</c:v>
                </c:pt>
                <c:pt idx="237">
                  <c:v>3.5338429999999974</c:v>
                </c:pt>
                <c:pt idx="238">
                  <c:v>3.5342819999999997</c:v>
                </c:pt>
                <c:pt idx="239">
                  <c:v>3.5351159999999977</c:v>
                </c:pt>
                <c:pt idx="240">
                  <c:v>3.535336</c:v>
                </c:pt>
                <c:pt idx="241">
                  <c:v>3.5355319999999999</c:v>
                </c:pt>
                <c:pt idx="242">
                  <c:v>3.535787</c:v>
                </c:pt>
                <c:pt idx="243">
                  <c:v>3.5360649999999976</c:v>
                </c:pt>
                <c:pt idx="244">
                  <c:v>3.536318999999998</c:v>
                </c:pt>
                <c:pt idx="245">
                  <c:v>3.5366439999999959</c:v>
                </c:pt>
                <c:pt idx="246">
                  <c:v>3.5370599999999977</c:v>
                </c:pt>
                <c:pt idx="247">
                  <c:v>3.5380319999999998</c:v>
                </c:pt>
                <c:pt idx="248">
                  <c:v>3.5390509999999979</c:v>
                </c:pt>
                <c:pt idx="249">
                  <c:v>3.5393979999999998</c:v>
                </c:pt>
                <c:pt idx="250">
                  <c:v>3.5396299999999976</c:v>
                </c:pt>
                <c:pt idx="251">
                  <c:v>3.5398609999999979</c:v>
                </c:pt>
                <c:pt idx="252">
                  <c:v>3.5400579999999997</c:v>
                </c:pt>
                <c:pt idx="253">
                  <c:v>3.5402429999999976</c:v>
                </c:pt>
                <c:pt idx="254">
                  <c:v>3.5404979999999999</c:v>
                </c:pt>
                <c:pt idx="255">
                  <c:v>3.5408330000000001</c:v>
                </c:pt>
                <c:pt idx="256">
                  <c:v>3.54088</c:v>
                </c:pt>
                <c:pt idx="257">
                  <c:v>3.5412270000000001</c:v>
                </c:pt>
                <c:pt idx="258">
                  <c:v>3.5417360000000002</c:v>
                </c:pt>
                <c:pt idx="259">
                  <c:v>3.542697</c:v>
                </c:pt>
                <c:pt idx="260">
                  <c:v>3.5437959999999999</c:v>
                </c:pt>
                <c:pt idx="261">
                  <c:v>3.5443630000000002</c:v>
                </c:pt>
                <c:pt idx="262">
                  <c:v>3.5446179999999998</c:v>
                </c:pt>
                <c:pt idx="263">
                  <c:v>3.5449069999999998</c:v>
                </c:pt>
                <c:pt idx="264">
                  <c:v>3.5453239999999999</c:v>
                </c:pt>
                <c:pt idx="265">
                  <c:v>3.5456829999999977</c:v>
                </c:pt>
                <c:pt idx="266">
                  <c:v>3.54603</c:v>
                </c:pt>
                <c:pt idx="267">
                  <c:v>3.546424</c:v>
                </c:pt>
                <c:pt idx="268">
                  <c:v>3.5467710000000001</c:v>
                </c:pt>
                <c:pt idx="269">
                  <c:v>3.5470250000000001</c:v>
                </c:pt>
                <c:pt idx="270">
                  <c:v>3.5473380000000012</c:v>
                </c:pt>
                <c:pt idx="271">
                  <c:v>3.5477200000000022</c:v>
                </c:pt>
                <c:pt idx="272">
                  <c:v>3.5481129999999999</c:v>
                </c:pt>
                <c:pt idx="273">
                  <c:v>3.5485190000000002</c:v>
                </c:pt>
                <c:pt idx="274">
                  <c:v>3.548762</c:v>
                </c:pt>
                <c:pt idx="275">
                  <c:v>3.5490049999999997</c:v>
                </c:pt>
                <c:pt idx="276">
                  <c:v>3.5494679999999987</c:v>
                </c:pt>
                <c:pt idx="277">
                  <c:v>3.5498029999999976</c:v>
                </c:pt>
                <c:pt idx="278">
                  <c:v>3.5501740000000002</c:v>
                </c:pt>
                <c:pt idx="279">
                  <c:v>3.5510299999999977</c:v>
                </c:pt>
                <c:pt idx="280">
                  <c:v>3.56515</c:v>
                </c:pt>
                <c:pt idx="281">
                  <c:v>3.5694910000000002</c:v>
                </c:pt>
                <c:pt idx="282">
                  <c:v>3.5758219999999987</c:v>
                </c:pt>
                <c:pt idx="283">
                  <c:v>3.5774189999999977</c:v>
                </c:pt>
                <c:pt idx="284">
                  <c:v>3.5783679999999998</c:v>
                </c:pt>
                <c:pt idx="285">
                  <c:v>3.5790629999999974</c:v>
                </c:pt>
                <c:pt idx="286">
                  <c:v>3.5794439999999974</c:v>
                </c:pt>
                <c:pt idx="287">
                  <c:v>3.57978</c:v>
                </c:pt>
                <c:pt idx="288">
                  <c:v>3.5800930000000002</c:v>
                </c:pt>
                <c:pt idx="289">
                  <c:v>3.5803470000000002</c:v>
                </c:pt>
                <c:pt idx="290">
                  <c:v>3.5806019999999998</c:v>
                </c:pt>
                <c:pt idx="291">
                  <c:v>3.5808219999999999</c:v>
                </c:pt>
                <c:pt idx="292">
                  <c:v>3.5810419999999987</c:v>
                </c:pt>
                <c:pt idx="293">
                  <c:v>3.581296</c:v>
                </c:pt>
                <c:pt idx="294">
                  <c:v>3.5815969999999999</c:v>
                </c:pt>
                <c:pt idx="295">
                  <c:v>3.581782</c:v>
                </c:pt>
                <c:pt idx="296">
                  <c:v>3.5820019999999997</c:v>
                </c:pt>
                <c:pt idx="297">
                  <c:v>3.5822219999999998</c:v>
                </c:pt>
                <c:pt idx="298">
                  <c:v>3.5824769999999977</c:v>
                </c:pt>
                <c:pt idx="299">
                  <c:v>3.5826739999999977</c:v>
                </c:pt>
                <c:pt idx="300">
                  <c:v>3.5829170000000001</c:v>
                </c:pt>
                <c:pt idx="301">
                  <c:v>3.583148</c:v>
                </c:pt>
                <c:pt idx="302">
                  <c:v>3.5833800000000022</c:v>
                </c:pt>
                <c:pt idx="303">
                  <c:v>3.5836000000000001</c:v>
                </c:pt>
                <c:pt idx="304">
                  <c:v>3.5838890000000001</c:v>
                </c:pt>
                <c:pt idx="305">
                  <c:v>3.5841669999999999</c:v>
                </c:pt>
                <c:pt idx="306">
                  <c:v>3.5845020000000001</c:v>
                </c:pt>
                <c:pt idx="307">
                  <c:v>3.5849069999999998</c:v>
                </c:pt>
                <c:pt idx="308">
                  <c:v>3.5852309999999998</c:v>
                </c:pt>
                <c:pt idx="309">
                  <c:v>3.5855090000000001</c:v>
                </c:pt>
                <c:pt idx="310">
                  <c:v>3.5857990000000002</c:v>
                </c:pt>
                <c:pt idx="311">
                  <c:v>3.5862959999999977</c:v>
                </c:pt>
                <c:pt idx="312">
                  <c:v>3.5871759999999999</c:v>
                </c:pt>
                <c:pt idx="313">
                  <c:v>3.5883220000000002</c:v>
                </c:pt>
                <c:pt idx="314">
                  <c:v>3.589051</c:v>
                </c:pt>
                <c:pt idx="315">
                  <c:v>3.5892940000000002</c:v>
                </c:pt>
                <c:pt idx="316">
                  <c:v>3.5894789999999976</c:v>
                </c:pt>
                <c:pt idx="317">
                  <c:v>3.5897570000000001</c:v>
                </c:pt>
                <c:pt idx="318">
                  <c:v>3.590265999999998</c:v>
                </c:pt>
                <c:pt idx="319">
                  <c:v>3.590382</c:v>
                </c:pt>
                <c:pt idx="320">
                  <c:v>3.5909369999999998</c:v>
                </c:pt>
                <c:pt idx="321">
                  <c:v>3.5923499999999979</c:v>
                </c:pt>
                <c:pt idx="322">
                  <c:v>3.5989119999999999</c:v>
                </c:pt>
                <c:pt idx="323">
                  <c:v>3.6010649999999997</c:v>
                </c:pt>
                <c:pt idx="324">
                  <c:v>3.6024769999999977</c:v>
                </c:pt>
                <c:pt idx="325">
                  <c:v>3.6036570000000001</c:v>
                </c:pt>
                <c:pt idx="326">
                  <c:v>3.604479</c:v>
                </c:pt>
                <c:pt idx="327">
                  <c:v>3.605775</c:v>
                </c:pt>
                <c:pt idx="328">
                  <c:v>3.6081829999999999</c:v>
                </c:pt>
                <c:pt idx="329">
                  <c:v>3.608495</c:v>
                </c:pt>
                <c:pt idx="330">
                  <c:v>3.6086109999999998</c:v>
                </c:pt>
                <c:pt idx="331">
                  <c:v>3.6087270000000022</c:v>
                </c:pt>
                <c:pt idx="332">
                  <c:v>3.6088309999999999</c:v>
                </c:pt>
                <c:pt idx="333">
                  <c:v>3.6089699999999998</c:v>
                </c:pt>
                <c:pt idx="334">
                  <c:v>3.6091549999999999</c:v>
                </c:pt>
                <c:pt idx="335">
                  <c:v>3.6093980000000001</c:v>
                </c:pt>
                <c:pt idx="336">
                  <c:v>3.6098379999999999</c:v>
                </c:pt>
                <c:pt idx="337">
                  <c:v>3.61022</c:v>
                </c:pt>
                <c:pt idx="338">
                  <c:v>3.6106019999999988</c:v>
                </c:pt>
                <c:pt idx="339">
                  <c:v>3.611272999999998</c:v>
                </c:pt>
                <c:pt idx="340">
                  <c:v>3.6120829999999979</c:v>
                </c:pt>
                <c:pt idx="341">
                  <c:v>3.6122109999999976</c:v>
                </c:pt>
                <c:pt idx="342">
                  <c:v>3.6123029999999976</c:v>
                </c:pt>
                <c:pt idx="343">
                  <c:v>3.6124069999999979</c:v>
                </c:pt>
                <c:pt idx="344">
                  <c:v>3.6125119999999997</c:v>
                </c:pt>
                <c:pt idx="345">
                  <c:v>3.6126269999999976</c:v>
                </c:pt>
                <c:pt idx="346">
                  <c:v>3.6127310000000001</c:v>
                </c:pt>
                <c:pt idx="347">
                  <c:v>3.6128359999999979</c:v>
                </c:pt>
                <c:pt idx="348">
                  <c:v>3.6129399999999987</c:v>
                </c:pt>
                <c:pt idx="349">
                  <c:v>3.6130559999999976</c:v>
                </c:pt>
                <c:pt idx="350">
                  <c:v>3.6131479999999998</c:v>
                </c:pt>
                <c:pt idx="351">
                  <c:v>3.613264</c:v>
                </c:pt>
                <c:pt idx="352">
                  <c:v>3.613356</c:v>
                </c:pt>
                <c:pt idx="353">
                  <c:v>3.6134719999999998</c:v>
                </c:pt>
                <c:pt idx="354">
                  <c:v>3.6135649999999999</c:v>
                </c:pt>
                <c:pt idx="355">
                  <c:v>3.6136569999999977</c:v>
                </c:pt>
                <c:pt idx="356">
                  <c:v>3.61375</c:v>
                </c:pt>
                <c:pt idx="357">
                  <c:v>3.613877</c:v>
                </c:pt>
                <c:pt idx="358">
                  <c:v>3.6140159999999977</c:v>
                </c:pt>
                <c:pt idx="359">
                  <c:v>3.614144</c:v>
                </c:pt>
                <c:pt idx="360">
                  <c:v>3.6143169999999998</c:v>
                </c:pt>
                <c:pt idx="361">
                  <c:v>3.614478999999998</c:v>
                </c:pt>
                <c:pt idx="362">
                  <c:v>3.614792</c:v>
                </c:pt>
                <c:pt idx="363">
                  <c:v>3.6151499999999976</c:v>
                </c:pt>
                <c:pt idx="364">
                  <c:v>3.6154749999999987</c:v>
                </c:pt>
                <c:pt idx="365">
                  <c:v>3.615729</c:v>
                </c:pt>
                <c:pt idx="366">
                  <c:v>3.615961</c:v>
                </c:pt>
                <c:pt idx="367">
                  <c:v>3.616203999999998</c:v>
                </c:pt>
                <c:pt idx="368">
                  <c:v>3.616377</c:v>
                </c:pt>
                <c:pt idx="369">
                  <c:v>3.616492999999998</c:v>
                </c:pt>
                <c:pt idx="370">
                  <c:v>3.6166439999999969</c:v>
                </c:pt>
                <c:pt idx="371">
                  <c:v>3.6168059999999969</c:v>
                </c:pt>
                <c:pt idx="372">
                  <c:v>3.6169910000000001</c:v>
                </c:pt>
                <c:pt idx="373">
                  <c:v>3.6172219999999999</c:v>
                </c:pt>
                <c:pt idx="374">
                  <c:v>3.6173839999999999</c:v>
                </c:pt>
                <c:pt idx="375">
                  <c:v>3.617569</c:v>
                </c:pt>
                <c:pt idx="376">
                  <c:v>3.6177199999999998</c:v>
                </c:pt>
                <c:pt idx="377">
                  <c:v>3.6178819999999998</c:v>
                </c:pt>
                <c:pt idx="378">
                  <c:v>3.6180089999999976</c:v>
                </c:pt>
                <c:pt idx="379">
                  <c:v>3.6181709999999998</c:v>
                </c:pt>
                <c:pt idx="380">
                  <c:v>3.6183559999999977</c:v>
                </c:pt>
                <c:pt idx="381">
                  <c:v>3.6187149999999999</c:v>
                </c:pt>
                <c:pt idx="382">
                  <c:v>3.6195249999999999</c:v>
                </c:pt>
                <c:pt idx="383">
                  <c:v>3.6226619999999987</c:v>
                </c:pt>
                <c:pt idx="384">
                  <c:v>3.6240160000000001</c:v>
                </c:pt>
                <c:pt idx="385">
                  <c:v>3.6248960000000001</c:v>
                </c:pt>
                <c:pt idx="386">
                  <c:v>3.626608999999998</c:v>
                </c:pt>
                <c:pt idx="387">
                  <c:v>3.6275350000000022</c:v>
                </c:pt>
                <c:pt idx="388">
                  <c:v>3.6282869999999998</c:v>
                </c:pt>
                <c:pt idx="389">
                  <c:v>3.628495</c:v>
                </c:pt>
                <c:pt idx="390">
                  <c:v>3.6287039999999999</c:v>
                </c:pt>
                <c:pt idx="391">
                  <c:v>3.6289929999999999</c:v>
                </c:pt>
                <c:pt idx="392">
                  <c:v>3.62934</c:v>
                </c:pt>
                <c:pt idx="393">
                  <c:v>3.629664</c:v>
                </c:pt>
                <c:pt idx="394">
                  <c:v>3.6299419999999998</c:v>
                </c:pt>
                <c:pt idx="395">
                  <c:v>3.630347</c:v>
                </c:pt>
                <c:pt idx="396">
                  <c:v>3.6310419999999977</c:v>
                </c:pt>
                <c:pt idx="397">
                  <c:v>3.6323029999999976</c:v>
                </c:pt>
                <c:pt idx="398">
                  <c:v>3.6351499999999977</c:v>
                </c:pt>
                <c:pt idx="399">
                  <c:v>3.6377079999999999</c:v>
                </c:pt>
                <c:pt idx="400">
                  <c:v>3.6380669999999977</c:v>
                </c:pt>
                <c:pt idx="401">
                  <c:v>3.6383220000000001</c:v>
                </c:pt>
                <c:pt idx="402">
                  <c:v>3.6385529999999977</c:v>
                </c:pt>
                <c:pt idx="403">
                  <c:v>3.6387960000000001</c:v>
                </c:pt>
                <c:pt idx="404">
                  <c:v>3.6391439999999977</c:v>
                </c:pt>
                <c:pt idx="405">
                  <c:v>3.6395489999999979</c:v>
                </c:pt>
                <c:pt idx="406">
                  <c:v>3.6403240000000023</c:v>
                </c:pt>
                <c:pt idx="407">
                  <c:v>3.6420719999999998</c:v>
                </c:pt>
                <c:pt idx="408">
                  <c:v>3.6433450000000001</c:v>
                </c:pt>
                <c:pt idx="409">
                  <c:v>3.6439469999999998</c:v>
                </c:pt>
                <c:pt idx="410">
                  <c:v>3.6447920000000011</c:v>
                </c:pt>
                <c:pt idx="411">
                  <c:v>3.6451850000000001</c:v>
                </c:pt>
                <c:pt idx="412">
                  <c:v>3.645613</c:v>
                </c:pt>
                <c:pt idx="413">
                  <c:v>3.6463890000000001</c:v>
                </c:pt>
                <c:pt idx="414">
                  <c:v>3.6479400000000002</c:v>
                </c:pt>
                <c:pt idx="415">
                  <c:v>3.6482990000000002</c:v>
                </c:pt>
                <c:pt idx="416">
                  <c:v>3.6489810000000023</c:v>
                </c:pt>
                <c:pt idx="417">
                  <c:v>3.6494559999999976</c:v>
                </c:pt>
                <c:pt idx="418">
                  <c:v>3.6499069999999998</c:v>
                </c:pt>
                <c:pt idx="419">
                  <c:v>3.6503239999999999</c:v>
                </c:pt>
                <c:pt idx="420">
                  <c:v>3.6505899999999998</c:v>
                </c:pt>
                <c:pt idx="421">
                  <c:v>3.6509260000000001</c:v>
                </c:pt>
                <c:pt idx="422">
                  <c:v>3.651272999999998</c:v>
                </c:pt>
                <c:pt idx="423">
                  <c:v>3.6517249999999999</c:v>
                </c:pt>
                <c:pt idx="424">
                  <c:v>3.652199</c:v>
                </c:pt>
                <c:pt idx="425">
                  <c:v>3.6526499999999968</c:v>
                </c:pt>
                <c:pt idx="426">
                  <c:v>3.6529279999999997</c:v>
                </c:pt>
                <c:pt idx="427">
                  <c:v>3.6531709999999999</c:v>
                </c:pt>
                <c:pt idx="428">
                  <c:v>3.6533220000000002</c:v>
                </c:pt>
                <c:pt idx="429">
                  <c:v>3.6534840000000002</c:v>
                </c:pt>
                <c:pt idx="430">
                  <c:v>3.6536569999999977</c:v>
                </c:pt>
                <c:pt idx="431">
                  <c:v>3.6538189999999977</c:v>
                </c:pt>
                <c:pt idx="432">
                  <c:v>3.6540049999999997</c:v>
                </c:pt>
                <c:pt idx="433">
                  <c:v>3.6541670000000002</c:v>
                </c:pt>
                <c:pt idx="434">
                  <c:v>3.6543290000000002</c:v>
                </c:pt>
                <c:pt idx="435">
                  <c:v>3.6545019999999999</c:v>
                </c:pt>
                <c:pt idx="436">
                  <c:v>3.6546989999999977</c:v>
                </c:pt>
                <c:pt idx="437">
                  <c:v>3.654884</c:v>
                </c:pt>
                <c:pt idx="438">
                  <c:v>3.6550929999999977</c:v>
                </c:pt>
                <c:pt idx="439">
                  <c:v>3.6553819999999999</c:v>
                </c:pt>
                <c:pt idx="440">
                  <c:v>3.6557179999999998</c:v>
                </c:pt>
                <c:pt idx="441">
                  <c:v>3.6560299999999977</c:v>
                </c:pt>
                <c:pt idx="442">
                  <c:v>3.6562849999999987</c:v>
                </c:pt>
                <c:pt idx="443">
                  <c:v>3.6566439999999969</c:v>
                </c:pt>
                <c:pt idx="444">
                  <c:v>3.65706</c:v>
                </c:pt>
                <c:pt idx="445">
                  <c:v>3.657419</c:v>
                </c:pt>
                <c:pt idx="446">
                  <c:v>3.6578360000000001</c:v>
                </c:pt>
                <c:pt idx="447">
                  <c:v>3.6583909999999999</c:v>
                </c:pt>
                <c:pt idx="448">
                  <c:v>3.6591670000000001</c:v>
                </c:pt>
                <c:pt idx="449">
                  <c:v>3.6599879999999998</c:v>
                </c:pt>
                <c:pt idx="450">
                  <c:v>3.6608100000000001</c:v>
                </c:pt>
                <c:pt idx="451">
                  <c:v>3.66147</c:v>
                </c:pt>
                <c:pt idx="452">
                  <c:v>3.662153</c:v>
                </c:pt>
                <c:pt idx="453">
                  <c:v>3.6633100000000023</c:v>
                </c:pt>
                <c:pt idx="454">
                  <c:v>3.6638999999999999</c:v>
                </c:pt>
                <c:pt idx="455">
                  <c:v>3.6644679999999998</c:v>
                </c:pt>
                <c:pt idx="456">
                  <c:v>3.665035</c:v>
                </c:pt>
                <c:pt idx="457">
                  <c:v>3.665486</c:v>
                </c:pt>
                <c:pt idx="458">
                  <c:v>3.6658449999999987</c:v>
                </c:pt>
                <c:pt idx="459">
                  <c:v>3.6662619999999997</c:v>
                </c:pt>
                <c:pt idx="460">
                  <c:v>3.6667010000000002</c:v>
                </c:pt>
                <c:pt idx="461">
                  <c:v>3.6671060000000022</c:v>
                </c:pt>
                <c:pt idx="462">
                  <c:v>3.6674419999999999</c:v>
                </c:pt>
                <c:pt idx="463">
                  <c:v>3.6679170000000023</c:v>
                </c:pt>
                <c:pt idx="464">
                  <c:v>3.6686340000000022</c:v>
                </c:pt>
                <c:pt idx="465">
                  <c:v>3.6692130000000001</c:v>
                </c:pt>
                <c:pt idx="466">
                  <c:v>3.6697690000000001</c:v>
                </c:pt>
                <c:pt idx="467">
                  <c:v>3.6702889999999977</c:v>
                </c:pt>
                <c:pt idx="468">
                  <c:v>3.6710189999999976</c:v>
                </c:pt>
                <c:pt idx="469">
                  <c:v>3.6720249999999997</c:v>
                </c:pt>
                <c:pt idx="470">
                  <c:v>3.673044</c:v>
                </c:pt>
                <c:pt idx="471">
                  <c:v>3.6747800000000002</c:v>
                </c:pt>
                <c:pt idx="472">
                  <c:v>3.675799</c:v>
                </c:pt>
                <c:pt idx="473">
                  <c:v>3.6762269999999977</c:v>
                </c:pt>
                <c:pt idx="474">
                  <c:v>3.676619999999998</c:v>
                </c:pt>
                <c:pt idx="475">
                  <c:v>3.6771300000000022</c:v>
                </c:pt>
                <c:pt idx="476">
                  <c:v>3.6778010000000001</c:v>
                </c:pt>
                <c:pt idx="477">
                  <c:v>3.6785070000000002</c:v>
                </c:pt>
                <c:pt idx="478">
                  <c:v>3.6793870000000002</c:v>
                </c:pt>
                <c:pt idx="479">
                  <c:v>3.68066</c:v>
                </c:pt>
                <c:pt idx="480">
                  <c:v>3.6817359999999999</c:v>
                </c:pt>
                <c:pt idx="481">
                  <c:v>3.6835880000000012</c:v>
                </c:pt>
                <c:pt idx="482">
                  <c:v>3.6854049999999998</c:v>
                </c:pt>
                <c:pt idx="483">
                  <c:v>3.6874419999999999</c:v>
                </c:pt>
                <c:pt idx="484">
                  <c:v>3.688275</c:v>
                </c:pt>
                <c:pt idx="485">
                  <c:v>3.6889350000000012</c:v>
                </c:pt>
                <c:pt idx="486">
                  <c:v>3.6899190000000002</c:v>
                </c:pt>
                <c:pt idx="487">
                  <c:v>3.690995</c:v>
                </c:pt>
                <c:pt idx="488">
                  <c:v>3.6916089999999979</c:v>
                </c:pt>
                <c:pt idx="489">
                  <c:v>3.6922569999999975</c:v>
                </c:pt>
                <c:pt idx="490">
                  <c:v>3.6929509999999977</c:v>
                </c:pt>
                <c:pt idx="491">
                  <c:v>3.6935419999999999</c:v>
                </c:pt>
                <c:pt idx="492">
                  <c:v>3.6940740000000001</c:v>
                </c:pt>
                <c:pt idx="493">
                  <c:v>3.6945950000000001</c:v>
                </c:pt>
                <c:pt idx="494">
                  <c:v>3.6951269999999998</c:v>
                </c:pt>
                <c:pt idx="495">
                  <c:v>3.6957059999999977</c:v>
                </c:pt>
                <c:pt idx="496">
                  <c:v>3.6964809999999977</c:v>
                </c:pt>
                <c:pt idx="497">
                  <c:v>3.6973840000000022</c:v>
                </c:pt>
                <c:pt idx="498">
                  <c:v>3.6981130000000002</c:v>
                </c:pt>
                <c:pt idx="499">
                  <c:v>3.6989239999999999</c:v>
                </c:pt>
                <c:pt idx="500">
                  <c:v>3.699792</c:v>
                </c:pt>
                <c:pt idx="501">
                  <c:v>3.7008909999999999</c:v>
                </c:pt>
                <c:pt idx="502">
                  <c:v>3.702118</c:v>
                </c:pt>
                <c:pt idx="503">
                  <c:v>3.703449</c:v>
                </c:pt>
                <c:pt idx="504">
                  <c:v>3.7048839999999998</c:v>
                </c:pt>
                <c:pt idx="505">
                  <c:v>3.7059259999999998</c:v>
                </c:pt>
                <c:pt idx="506">
                  <c:v>3.706169</c:v>
                </c:pt>
                <c:pt idx="507">
                  <c:v>3.7075120000000021</c:v>
                </c:pt>
                <c:pt idx="508">
                  <c:v>3.7089810000000023</c:v>
                </c:pt>
                <c:pt idx="509">
                  <c:v>3.7101160000000002</c:v>
                </c:pt>
                <c:pt idx="510">
                  <c:v>3.7110759999999976</c:v>
                </c:pt>
                <c:pt idx="511">
                  <c:v>3.7119559999999976</c:v>
                </c:pt>
                <c:pt idx="512">
                  <c:v>3.71272</c:v>
                </c:pt>
                <c:pt idx="513">
                  <c:v>3.7134369999999999</c:v>
                </c:pt>
                <c:pt idx="514">
                  <c:v>3.714258999999998</c:v>
                </c:pt>
                <c:pt idx="515">
                  <c:v>3.7151969999999999</c:v>
                </c:pt>
                <c:pt idx="516">
                  <c:v>3.7166199999999976</c:v>
                </c:pt>
                <c:pt idx="517">
                  <c:v>3.7192819999999998</c:v>
                </c:pt>
                <c:pt idx="518">
                  <c:v>3.7271870000000029</c:v>
                </c:pt>
                <c:pt idx="519">
                  <c:v>3.7322449999999976</c:v>
                </c:pt>
                <c:pt idx="520">
                  <c:v>3.7335300000000022</c:v>
                </c:pt>
                <c:pt idx="521">
                  <c:v>3.734375</c:v>
                </c:pt>
                <c:pt idx="522">
                  <c:v>3.7353360000000002</c:v>
                </c:pt>
                <c:pt idx="523">
                  <c:v>3.7363189999999977</c:v>
                </c:pt>
                <c:pt idx="524">
                  <c:v>3.7371059999999998</c:v>
                </c:pt>
                <c:pt idx="525">
                  <c:v>3.7382409999999977</c:v>
                </c:pt>
                <c:pt idx="526">
                  <c:v>3.7396179999999997</c:v>
                </c:pt>
                <c:pt idx="527">
                  <c:v>3.7406479999999998</c:v>
                </c:pt>
                <c:pt idx="528">
                  <c:v>3.7415859999999999</c:v>
                </c:pt>
                <c:pt idx="529">
                  <c:v>3.7423150000000001</c:v>
                </c:pt>
                <c:pt idx="530">
                  <c:v>3.7429169999999998</c:v>
                </c:pt>
                <c:pt idx="531">
                  <c:v>3.7437620000000011</c:v>
                </c:pt>
                <c:pt idx="532">
                  <c:v>3.7447800000000022</c:v>
                </c:pt>
                <c:pt idx="533">
                  <c:v>3.7457180000000001</c:v>
                </c:pt>
                <c:pt idx="534">
                  <c:v>3.7464810000000002</c:v>
                </c:pt>
                <c:pt idx="535">
                  <c:v>3.7473150000000022</c:v>
                </c:pt>
                <c:pt idx="536">
                  <c:v>3.7481940000000029</c:v>
                </c:pt>
                <c:pt idx="537">
                  <c:v>3.7493059999999998</c:v>
                </c:pt>
                <c:pt idx="538">
                  <c:v>3.7505790000000001</c:v>
                </c:pt>
                <c:pt idx="539">
                  <c:v>3.7517130000000001</c:v>
                </c:pt>
                <c:pt idx="540">
                  <c:v>3.7526969999999977</c:v>
                </c:pt>
                <c:pt idx="541">
                  <c:v>3.7534610000000002</c:v>
                </c:pt>
                <c:pt idx="542">
                  <c:v>3.7545250000000001</c:v>
                </c:pt>
                <c:pt idx="543">
                  <c:v>3.7554509999999977</c:v>
                </c:pt>
                <c:pt idx="544">
                  <c:v>3.756018999999998</c:v>
                </c:pt>
                <c:pt idx="545">
                  <c:v>3.7566319999999997</c:v>
                </c:pt>
                <c:pt idx="546">
                  <c:v>3.7573150000000002</c:v>
                </c:pt>
                <c:pt idx="547">
                  <c:v>3.7580439999999977</c:v>
                </c:pt>
                <c:pt idx="548">
                  <c:v>3.7587039999999998</c:v>
                </c:pt>
                <c:pt idx="549">
                  <c:v>3.7592589999999975</c:v>
                </c:pt>
                <c:pt idx="550">
                  <c:v>3.7598259999999977</c:v>
                </c:pt>
                <c:pt idx="551">
                  <c:v>3.7603700000000022</c:v>
                </c:pt>
                <c:pt idx="552">
                  <c:v>3.7608910000000022</c:v>
                </c:pt>
                <c:pt idx="553">
                  <c:v>3.7613430000000001</c:v>
                </c:pt>
                <c:pt idx="554">
                  <c:v>3.7618170000000002</c:v>
                </c:pt>
                <c:pt idx="555">
                  <c:v>3.7625120000000001</c:v>
                </c:pt>
                <c:pt idx="556">
                  <c:v>3.7634609999999999</c:v>
                </c:pt>
                <c:pt idx="557">
                  <c:v>3.764259</c:v>
                </c:pt>
                <c:pt idx="558">
                  <c:v>3.7653240000000023</c:v>
                </c:pt>
                <c:pt idx="559">
                  <c:v>3.7660529999999977</c:v>
                </c:pt>
                <c:pt idx="560">
                  <c:v>3.7667940000000022</c:v>
                </c:pt>
                <c:pt idx="561">
                  <c:v>3.7675120000000022</c:v>
                </c:pt>
                <c:pt idx="562">
                  <c:v>3.7681830000000023</c:v>
                </c:pt>
                <c:pt idx="563">
                  <c:v>3.7687729999999999</c:v>
                </c:pt>
                <c:pt idx="564">
                  <c:v>3.7693750000000001</c:v>
                </c:pt>
                <c:pt idx="565">
                  <c:v>3.7699069999999999</c:v>
                </c:pt>
                <c:pt idx="566">
                  <c:v>3.7704399999999998</c:v>
                </c:pt>
                <c:pt idx="567">
                  <c:v>3.7711570000000001</c:v>
                </c:pt>
                <c:pt idx="568">
                  <c:v>3.7718749999999988</c:v>
                </c:pt>
                <c:pt idx="569">
                  <c:v>3.772373</c:v>
                </c:pt>
                <c:pt idx="570">
                  <c:v>3.7728009999999976</c:v>
                </c:pt>
                <c:pt idx="571">
                  <c:v>3.7732290000000002</c:v>
                </c:pt>
                <c:pt idx="572">
                  <c:v>3.7736809999999998</c:v>
                </c:pt>
                <c:pt idx="573">
                  <c:v>3.7741320000000012</c:v>
                </c:pt>
                <c:pt idx="574">
                  <c:v>3.7746179999999998</c:v>
                </c:pt>
                <c:pt idx="575">
                  <c:v>3.7751160000000001</c:v>
                </c:pt>
                <c:pt idx="576">
                  <c:v>3.775579</c:v>
                </c:pt>
                <c:pt idx="577">
                  <c:v>3.7760879999999997</c:v>
                </c:pt>
                <c:pt idx="578">
                  <c:v>3.776551</c:v>
                </c:pt>
                <c:pt idx="579">
                  <c:v>3.7769910000000002</c:v>
                </c:pt>
                <c:pt idx="580">
                  <c:v>3.7775230000000022</c:v>
                </c:pt>
                <c:pt idx="581">
                  <c:v>3.7780559999999976</c:v>
                </c:pt>
                <c:pt idx="582">
                  <c:v>3.7785419999999998</c:v>
                </c:pt>
                <c:pt idx="583">
                  <c:v>3.7790970000000002</c:v>
                </c:pt>
                <c:pt idx="584">
                  <c:v>3.7796409999999976</c:v>
                </c:pt>
                <c:pt idx="585">
                  <c:v>3.7803010000000024</c:v>
                </c:pt>
                <c:pt idx="586">
                  <c:v>3.7811110000000023</c:v>
                </c:pt>
                <c:pt idx="587">
                  <c:v>3.781806</c:v>
                </c:pt>
                <c:pt idx="588">
                  <c:v>3.782616</c:v>
                </c:pt>
                <c:pt idx="589">
                  <c:v>3.7833680000000012</c:v>
                </c:pt>
                <c:pt idx="590">
                  <c:v>3.7839350000000023</c:v>
                </c:pt>
                <c:pt idx="591">
                  <c:v>3.7845950000000022</c:v>
                </c:pt>
                <c:pt idx="592">
                  <c:v>3.7851499999999998</c:v>
                </c:pt>
                <c:pt idx="593">
                  <c:v>3.785822</c:v>
                </c:pt>
                <c:pt idx="594">
                  <c:v>3.786632</c:v>
                </c:pt>
                <c:pt idx="595">
                  <c:v>3.7875000000000023</c:v>
                </c:pt>
                <c:pt idx="596">
                  <c:v>3.7882060000000002</c:v>
                </c:pt>
                <c:pt idx="597">
                  <c:v>3.7887620000000002</c:v>
                </c:pt>
                <c:pt idx="598">
                  <c:v>3.7895490000000001</c:v>
                </c:pt>
                <c:pt idx="599">
                  <c:v>3.7905090000000001</c:v>
                </c:pt>
                <c:pt idx="600">
                  <c:v>3.7913079999999999</c:v>
                </c:pt>
                <c:pt idx="601">
                  <c:v>3.791862999999998</c:v>
                </c:pt>
                <c:pt idx="602">
                  <c:v>3.7922689999999974</c:v>
                </c:pt>
                <c:pt idx="603">
                  <c:v>3.7926619999999978</c:v>
                </c:pt>
                <c:pt idx="604">
                  <c:v>3.7930790000000001</c:v>
                </c:pt>
                <c:pt idx="605">
                  <c:v>3.793542</c:v>
                </c:pt>
                <c:pt idx="606">
                  <c:v>3.794028</c:v>
                </c:pt>
                <c:pt idx="607">
                  <c:v>3.7946300000000002</c:v>
                </c:pt>
                <c:pt idx="608">
                  <c:v>3.7953239999999999</c:v>
                </c:pt>
                <c:pt idx="609">
                  <c:v>3.7960419999999977</c:v>
                </c:pt>
                <c:pt idx="610">
                  <c:v>3.7968059999999975</c:v>
                </c:pt>
                <c:pt idx="611">
                  <c:v>3.7976040000000002</c:v>
                </c:pt>
                <c:pt idx="612">
                  <c:v>3.7984140000000002</c:v>
                </c:pt>
                <c:pt idx="613">
                  <c:v>3.799213</c:v>
                </c:pt>
                <c:pt idx="614">
                  <c:v>3.8004859999999976</c:v>
                </c:pt>
                <c:pt idx="615">
                  <c:v>3.802105999999998</c:v>
                </c:pt>
                <c:pt idx="616">
                  <c:v>3.803426</c:v>
                </c:pt>
                <c:pt idx="617">
                  <c:v>3.8047110000000002</c:v>
                </c:pt>
                <c:pt idx="618">
                  <c:v>3.8065389999999977</c:v>
                </c:pt>
                <c:pt idx="619">
                  <c:v>3.8078589999999974</c:v>
                </c:pt>
                <c:pt idx="620">
                  <c:v>3.8096989999999979</c:v>
                </c:pt>
                <c:pt idx="621">
                  <c:v>3.8127199999999974</c:v>
                </c:pt>
                <c:pt idx="622">
                  <c:v>3.8161229999999979</c:v>
                </c:pt>
                <c:pt idx="623">
                  <c:v>3.8190619999999975</c:v>
                </c:pt>
                <c:pt idx="624">
                  <c:v>3.8216549999999976</c:v>
                </c:pt>
                <c:pt idx="625">
                  <c:v>3.8237960000000002</c:v>
                </c:pt>
                <c:pt idx="626">
                  <c:v>3.8258559999999964</c:v>
                </c:pt>
                <c:pt idx="627">
                  <c:v>3.8281830000000001</c:v>
                </c:pt>
                <c:pt idx="628">
                  <c:v>3.8315279999999987</c:v>
                </c:pt>
                <c:pt idx="629">
                  <c:v>3.839293999999998</c:v>
                </c:pt>
                <c:pt idx="630">
                  <c:v>3.8479169999999998</c:v>
                </c:pt>
                <c:pt idx="631">
                  <c:v>3.8578939999999977</c:v>
                </c:pt>
                <c:pt idx="632">
                  <c:v>3.8580209999999977</c:v>
                </c:pt>
                <c:pt idx="633">
                  <c:v>3.861666999999998</c:v>
                </c:pt>
                <c:pt idx="634">
                  <c:v>3.865694</c:v>
                </c:pt>
                <c:pt idx="635">
                  <c:v>3.8747919999999998</c:v>
                </c:pt>
                <c:pt idx="636">
                  <c:v>3.8795489999999959</c:v>
                </c:pt>
                <c:pt idx="637">
                  <c:v>3.8828699999999974</c:v>
                </c:pt>
                <c:pt idx="638">
                  <c:v>3.8854169999999977</c:v>
                </c:pt>
                <c:pt idx="639">
                  <c:v>3.8879049999999999</c:v>
                </c:pt>
                <c:pt idx="640">
                  <c:v>3.8896529999999974</c:v>
                </c:pt>
                <c:pt idx="641">
                  <c:v>3.8906019999999977</c:v>
                </c:pt>
                <c:pt idx="642">
                  <c:v>3.8920489999999952</c:v>
                </c:pt>
                <c:pt idx="643">
                  <c:v>3.8933800000000001</c:v>
                </c:pt>
                <c:pt idx="644">
                  <c:v>3.8957749999999987</c:v>
                </c:pt>
                <c:pt idx="645">
                  <c:v>3.8981019999999997</c:v>
                </c:pt>
                <c:pt idx="646">
                  <c:v>3.8992819999999977</c:v>
                </c:pt>
                <c:pt idx="647">
                  <c:v>3.900706</c:v>
                </c:pt>
                <c:pt idx="648">
                  <c:v>3.903645999999998</c:v>
                </c:pt>
                <c:pt idx="649">
                  <c:v>4</c:v>
                </c:pt>
                <c:pt idx="650">
                  <c:v>4.0574879999999949</c:v>
                </c:pt>
                <c:pt idx="651">
                  <c:v>4.1282869999999949</c:v>
                </c:pt>
                <c:pt idx="652">
                  <c:v>4.1304509999999954</c:v>
                </c:pt>
                <c:pt idx="653">
                  <c:v>4.133947</c:v>
                </c:pt>
                <c:pt idx="654">
                  <c:v>4.1354169999999959</c:v>
                </c:pt>
                <c:pt idx="655">
                  <c:v>4.1378939999999975</c:v>
                </c:pt>
                <c:pt idx="656">
                  <c:v>4.1392129999999998</c:v>
                </c:pt>
                <c:pt idx="657">
                  <c:v>4.1400690000000004</c:v>
                </c:pt>
                <c:pt idx="658">
                  <c:v>4.1405439999999976</c:v>
                </c:pt>
                <c:pt idx="659">
                  <c:v>4.1418169999999952</c:v>
                </c:pt>
                <c:pt idx="660">
                  <c:v>4.1438189999999953</c:v>
                </c:pt>
                <c:pt idx="661">
                  <c:v>4.1448729999999951</c:v>
                </c:pt>
                <c:pt idx="662">
                  <c:v>4.1459259999999949</c:v>
                </c:pt>
                <c:pt idx="663">
                  <c:v>4.1506129999999954</c:v>
                </c:pt>
                <c:pt idx="664">
                  <c:v>4.1585879999999937</c:v>
                </c:pt>
                <c:pt idx="665">
                  <c:v>4.1917590000000002</c:v>
                </c:pt>
                <c:pt idx="666">
                  <c:v>4.277916999999996</c:v>
                </c:pt>
                <c:pt idx="667">
                  <c:v>4.2888539999999997</c:v>
                </c:pt>
                <c:pt idx="668">
                  <c:v>4.2916440000000033</c:v>
                </c:pt>
                <c:pt idx="669">
                  <c:v>4.294664</c:v>
                </c:pt>
                <c:pt idx="670">
                  <c:v>4.2947799999999985</c:v>
                </c:pt>
                <c:pt idx="671">
                  <c:v>4.2968979999999997</c:v>
                </c:pt>
                <c:pt idx="672">
                  <c:v>4.2987039999999999</c:v>
                </c:pt>
                <c:pt idx="673">
                  <c:v>4.3007520000000001</c:v>
                </c:pt>
                <c:pt idx="674">
                  <c:v>4.3022689999999999</c:v>
                </c:pt>
                <c:pt idx="675">
                  <c:v>4.3037960000000002</c:v>
                </c:pt>
                <c:pt idx="676">
                  <c:v>4.305822</c:v>
                </c:pt>
                <c:pt idx="677">
                  <c:v>4.3091549999999952</c:v>
                </c:pt>
                <c:pt idx="678">
                  <c:v>4.3142709999999953</c:v>
                </c:pt>
                <c:pt idx="679">
                  <c:v>4.3155319999999948</c:v>
                </c:pt>
                <c:pt idx="680">
                  <c:v>4.3216900000000003</c:v>
                </c:pt>
                <c:pt idx="681">
                  <c:v>4.3264469999999955</c:v>
                </c:pt>
                <c:pt idx="682">
                  <c:v>4.3275929999999949</c:v>
                </c:pt>
                <c:pt idx="683">
                  <c:v>4.3412730000000046</c:v>
                </c:pt>
                <c:pt idx="684">
                  <c:v>4.3471639999999985</c:v>
                </c:pt>
                <c:pt idx="685">
                  <c:v>4.3489239999999985</c:v>
                </c:pt>
                <c:pt idx="686">
                  <c:v>4.3507410000000002</c:v>
                </c:pt>
                <c:pt idx="687">
                  <c:v>4.3525929999999953</c:v>
                </c:pt>
                <c:pt idx="688">
                  <c:v>4.3538189999999952</c:v>
                </c:pt>
                <c:pt idx="689">
                  <c:v>4.3539119999999949</c:v>
                </c:pt>
                <c:pt idx="690">
                  <c:v>4.3554749999999949</c:v>
                </c:pt>
                <c:pt idx="691">
                  <c:v>4.3586460000000002</c:v>
                </c:pt>
                <c:pt idx="692">
                  <c:v>4.3644559999999908</c:v>
                </c:pt>
                <c:pt idx="693">
                  <c:v>4.3653359999999939</c:v>
                </c:pt>
                <c:pt idx="694">
                  <c:v>4.3713769999999998</c:v>
                </c:pt>
                <c:pt idx="695">
                  <c:v>4.375972</c:v>
                </c:pt>
                <c:pt idx="696">
                  <c:v>4.3766200000000044</c:v>
                </c:pt>
                <c:pt idx="697">
                  <c:v>4.3770600000000002</c:v>
                </c:pt>
                <c:pt idx="698">
                  <c:v>4.3786230000000046</c:v>
                </c:pt>
                <c:pt idx="699">
                  <c:v>4.3860299999999999</c:v>
                </c:pt>
                <c:pt idx="700">
                  <c:v>4.3879749999999937</c:v>
                </c:pt>
                <c:pt idx="701">
                  <c:v>4.3916899999999996</c:v>
                </c:pt>
                <c:pt idx="702">
                  <c:v>4.3919790000000001</c:v>
                </c:pt>
                <c:pt idx="703">
                  <c:v>4.3923959999999953</c:v>
                </c:pt>
                <c:pt idx="704">
                  <c:v>4.3928359999999937</c:v>
                </c:pt>
                <c:pt idx="705">
                  <c:v>4.3938889999999953</c:v>
                </c:pt>
                <c:pt idx="706">
                  <c:v>4.3942480000000002</c:v>
                </c:pt>
                <c:pt idx="707">
                  <c:v>4.3945139999999938</c:v>
                </c:pt>
                <c:pt idx="708">
                  <c:v>4.3947449999999959</c:v>
                </c:pt>
                <c:pt idx="709">
                  <c:v>4.3951159999999918</c:v>
                </c:pt>
                <c:pt idx="710">
                  <c:v>4.397788999999996</c:v>
                </c:pt>
                <c:pt idx="711">
                  <c:v>4.3988769999999953</c:v>
                </c:pt>
                <c:pt idx="712">
                  <c:v>4.3993289999999998</c:v>
                </c:pt>
                <c:pt idx="713">
                  <c:v>4.4000930000000045</c:v>
                </c:pt>
                <c:pt idx="714">
                  <c:v>4.401516</c:v>
                </c:pt>
                <c:pt idx="715">
                  <c:v>4.4032410000000057</c:v>
                </c:pt>
                <c:pt idx="716">
                  <c:v>4.4045019999999955</c:v>
                </c:pt>
                <c:pt idx="717">
                  <c:v>4.4056369999999996</c:v>
                </c:pt>
                <c:pt idx="718">
                  <c:v>4.4064470000000044</c:v>
                </c:pt>
                <c:pt idx="719">
                  <c:v>4.4072110000000002</c:v>
                </c:pt>
                <c:pt idx="720">
                  <c:v>4.4081830000000002</c:v>
                </c:pt>
                <c:pt idx="721">
                  <c:v>4.4091670000000045</c:v>
                </c:pt>
                <c:pt idx="722">
                  <c:v>4.4093980000000048</c:v>
                </c:pt>
                <c:pt idx="723">
                  <c:v>4.41</c:v>
                </c:pt>
                <c:pt idx="724">
                  <c:v>4.4108330000000002</c:v>
                </c:pt>
                <c:pt idx="725">
                  <c:v>4.4115739999999999</c:v>
                </c:pt>
                <c:pt idx="726">
                  <c:v>4.4123839999999985</c:v>
                </c:pt>
                <c:pt idx="727">
                  <c:v>4.4133100000000001</c:v>
                </c:pt>
                <c:pt idx="728">
                  <c:v>4.4139929999999996</c:v>
                </c:pt>
                <c:pt idx="729">
                  <c:v>4.4145369999999948</c:v>
                </c:pt>
                <c:pt idx="730">
                  <c:v>4.4148610000000001</c:v>
                </c:pt>
                <c:pt idx="731">
                  <c:v>4.4151739999999995</c:v>
                </c:pt>
                <c:pt idx="732">
                  <c:v>4.4155090000000001</c:v>
                </c:pt>
                <c:pt idx="733">
                  <c:v>4.4161809999999955</c:v>
                </c:pt>
                <c:pt idx="734">
                  <c:v>4.417211</c:v>
                </c:pt>
                <c:pt idx="735">
                  <c:v>4.4185420000000004</c:v>
                </c:pt>
                <c:pt idx="736">
                  <c:v>4.4195719999999996</c:v>
                </c:pt>
                <c:pt idx="737">
                  <c:v>4.4206830000000004</c:v>
                </c:pt>
                <c:pt idx="738">
                  <c:v>4.4215049999999954</c:v>
                </c:pt>
                <c:pt idx="739">
                  <c:v>4.4219790000000003</c:v>
                </c:pt>
                <c:pt idx="740">
                  <c:v>4.4225349999999919</c:v>
                </c:pt>
                <c:pt idx="741">
                  <c:v>4.4230210000000003</c:v>
                </c:pt>
                <c:pt idx="742">
                  <c:v>4.4236690000000047</c:v>
                </c:pt>
                <c:pt idx="743">
                  <c:v>4.4241439999999965</c:v>
                </c:pt>
                <c:pt idx="744">
                  <c:v>4.424722</c:v>
                </c:pt>
                <c:pt idx="745">
                  <c:v>4.4253119999999955</c:v>
                </c:pt>
                <c:pt idx="746">
                  <c:v>4.4259369999999949</c:v>
                </c:pt>
                <c:pt idx="747">
                  <c:v>4.4264929999999998</c:v>
                </c:pt>
                <c:pt idx="748">
                  <c:v>4.427257</c:v>
                </c:pt>
                <c:pt idx="749">
                  <c:v>4.4280439999999999</c:v>
                </c:pt>
                <c:pt idx="750">
                  <c:v>4.4287039999999998</c:v>
                </c:pt>
                <c:pt idx="751">
                  <c:v>4.4293399999999998</c:v>
                </c:pt>
                <c:pt idx="752">
                  <c:v>4.4300810000000004</c:v>
                </c:pt>
                <c:pt idx="753">
                  <c:v>4.4310650000000047</c:v>
                </c:pt>
                <c:pt idx="754">
                  <c:v>4.4320490000000046</c:v>
                </c:pt>
                <c:pt idx="755">
                  <c:v>4.4327889999999996</c:v>
                </c:pt>
                <c:pt idx="756">
                  <c:v>4.433484</c:v>
                </c:pt>
                <c:pt idx="757">
                  <c:v>4.4344789999999996</c:v>
                </c:pt>
                <c:pt idx="758">
                  <c:v>4.4351739999999999</c:v>
                </c:pt>
                <c:pt idx="759">
                  <c:v>4.4364700000000044</c:v>
                </c:pt>
                <c:pt idx="760">
                  <c:v>4.4375460000000002</c:v>
                </c:pt>
                <c:pt idx="761">
                  <c:v>4.4386340000000004</c:v>
                </c:pt>
                <c:pt idx="762">
                  <c:v>4.4404050000000002</c:v>
                </c:pt>
                <c:pt idx="763">
                  <c:v>4.4428359999999953</c:v>
                </c:pt>
                <c:pt idx="764">
                  <c:v>4.4464000000000024</c:v>
                </c:pt>
                <c:pt idx="765">
                  <c:v>4.4492940000000045</c:v>
                </c:pt>
                <c:pt idx="766">
                  <c:v>4.4513540000000003</c:v>
                </c:pt>
                <c:pt idx="767">
                  <c:v>4.4530320000000003</c:v>
                </c:pt>
                <c:pt idx="768">
                  <c:v>4.4542590000000004</c:v>
                </c:pt>
                <c:pt idx="769">
                  <c:v>4.4692249999999998</c:v>
                </c:pt>
                <c:pt idx="770">
                  <c:v>4.5192249999999996</c:v>
                </c:pt>
                <c:pt idx="771">
                  <c:v>4.519387</c:v>
                </c:pt>
                <c:pt idx="772">
                  <c:v>4.5195369999999953</c:v>
                </c:pt>
                <c:pt idx="773">
                  <c:v>4.519711</c:v>
                </c:pt>
                <c:pt idx="774">
                  <c:v>4.5199069999999955</c:v>
                </c:pt>
                <c:pt idx="775">
                  <c:v>4.5200579999999952</c:v>
                </c:pt>
                <c:pt idx="776">
                  <c:v>4.5202200000000001</c:v>
                </c:pt>
                <c:pt idx="777">
                  <c:v>4.5204979999999955</c:v>
                </c:pt>
                <c:pt idx="778">
                  <c:v>4.5217939999999999</c:v>
                </c:pt>
                <c:pt idx="779">
                  <c:v>4.5238539999999965</c:v>
                </c:pt>
                <c:pt idx="780">
                  <c:v>4.526713</c:v>
                </c:pt>
                <c:pt idx="781">
                  <c:v>4.5270489999999954</c:v>
                </c:pt>
                <c:pt idx="782">
                  <c:v>4.5279049999999907</c:v>
                </c:pt>
                <c:pt idx="783">
                  <c:v>4.5594789999999996</c:v>
                </c:pt>
                <c:pt idx="784">
                  <c:v>4.5608680000000001</c:v>
                </c:pt>
                <c:pt idx="785">
                  <c:v>4.5638889999999952</c:v>
                </c:pt>
                <c:pt idx="786">
                  <c:v>4.6038189999999952</c:v>
                </c:pt>
                <c:pt idx="787">
                  <c:v>4.604063</c:v>
                </c:pt>
                <c:pt idx="788">
                  <c:v>4.6042129999999952</c:v>
                </c:pt>
                <c:pt idx="789">
                  <c:v>4.6045019999999939</c:v>
                </c:pt>
                <c:pt idx="790">
                  <c:v>4.6048499999999954</c:v>
                </c:pt>
                <c:pt idx="791">
                  <c:v>4.6062269999999996</c:v>
                </c:pt>
                <c:pt idx="792">
                  <c:v>4.6072569999999953</c:v>
                </c:pt>
                <c:pt idx="793">
                  <c:v>4.6083099999999995</c:v>
                </c:pt>
                <c:pt idx="794">
                  <c:v>4.6203589999999952</c:v>
                </c:pt>
                <c:pt idx="795">
                  <c:v>4.6711109999999954</c:v>
                </c:pt>
                <c:pt idx="796">
                  <c:v>4.6746879999999953</c:v>
                </c:pt>
                <c:pt idx="797">
                  <c:v>4.6758449999999954</c:v>
                </c:pt>
                <c:pt idx="798">
                  <c:v>4.6766670000000046</c:v>
                </c:pt>
                <c:pt idx="799">
                  <c:v>4.6772919999999996</c:v>
                </c:pt>
                <c:pt idx="800">
                  <c:v>4.6779749999999938</c:v>
                </c:pt>
                <c:pt idx="801">
                  <c:v>4.6786570000000003</c:v>
                </c:pt>
                <c:pt idx="802">
                  <c:v>4.6789809999999949</c:v>
                </c:pt>
                <c:pt idx="803">
                  <c:v>4.6794440000000002</c:v>
                </c:pt>
                <c:pt idx="804">
                  <c:v>4.6798960000000003</c:v>
                </c:pt>
                <c:pt idx="805">
                  <c:v>4.6802780000000004</c:v>
                </c:pt>
                <c:pt idx="806">
                  <c:v>4.680625</c:v>
                </c:pt>
                <c:pt idx="807">
                  <c:v>4.681019</c:v>
                </c:pt>
                <c:pt idx="808">
                  <c:v>4.6815739999999995</c:v>
                </c:pt>
                <c:pt idx="809">
                  <c:v>4.6827079999999954</c:v>
                </c:pt>
                <c:pt idx="810">
                  <c:v>4.6849189999999918</c:v>
                </c:pt>
                <c:pt idx="811">
                  <c:v>4.687997999999995</c:v>
                </c:pt>
                <c:pt idx="812">
                  <c:v>4.6893979999999997</c:v>
                </c:pt>
                <c:pt idx="813">
                  <c:v>4.6901269999999959</c:v>
                </c:pt>
                <c:pt idx="814">
                  <c:v>4.6906129999999955</c:v>
                </c:pt>
                <c:pt idx="815">
                  <c:v>4.6928009999999949</c:v>
                </c:pt>
                <c:pt idx="816">
                  <c:v>4.7169099999999995</c:v>
                </c:pt>
                <c:pt idx="817">
                  <c:v>4.7247339999999953</c:v>
                </c:pt>
                <c:pt idx="818">
                  <c:v>4.7251269999999952</c:v>
                </c:pt>
                <c:pt idx="819">
                  <c:v>4.725428</c:v>
                </c:pt>
                <c:pt idx="820">
                  <c:v>4.7264699999999999</c:v>
                </c:pt>
                <c:pt idx="821">
                  <c:v>4.7276039999999995</c:v>
                </c:pt>
                <c:pt idx="822">
                  <c:v>4.7284379999999953</c:v>
                </c:pt>
                <c:pt idx="823">
                  <c:v>4.7288999999999985</c:v>
                </c:pt>
                <c:pt idx="824">
                  <c:v>4.7292009999999998</c:v>
                </c:pt>
                <c:pt idx="825">
                  <c:v>4.729444</c:v>
                </c:pt>
                <c:pt idx="826">
                  <c:v>4.7296640000000014</c:v>
                </c:pt>
                <c:pt idx="827">
                  <c:v>4.7300120000000003</c:v>
                </c:pt>
                <c:pt idx="828">
                  <c:v>4.7306600000000048</c:v>
                </c:pt>
                <c:pt idx="829">
                  <c:v>4.7313890000000045</c:v>
                </c:pt>
                <c:pt idx="830">
                  <c:v>4.7327310000000002</c:v>
                </c:pt>
                <c:pt idx="831">
                  <c:v>4.7335760000000002</c:v>
                </c:pt>
                <c:pt idx="832">
                  <c:v>4.7340629999999999</c:v>
                </c:pt>
                <c:pt idx="833">
                  <c:v>4.734536999999996</c:v>
                </c:pt>
                <c:pt idx="834">
                  <c:v>4.735417</c:v>
                </c:pt>
                <c:pt idx="835">
                  <c:v>4.7361570000000004</c:v>
                </c:pt>
                <c:pt idx="836">
                  <c:v>4.7365050000000002</c:v>
                </c:pt>
                <c:pt idx="837">
                  <c:v>4.7367130000000044</c:v>
                </c:pt>
                <c:pt idx="838">
                  <c:v>4.7368750000000004</c:v>
                </c:pt>
                <c:pt idx="839">
                  <c:v>4.7370599999999996</c:v>
                </c:pt>
                <c:pt idx="840">
                  <c:v>4.7372569999999996</c:v>
                </c:pt>
                <c:pt idx="841">
                  <c:v>4.7373960000000004</c:v>
                </c:pt>
                <c:pt idx="842">
                  <c:v>4.7375349999999949</c:v>
                </c:pt>
                <c:pt idx="843">
                  <c:v>4.7376389999999997</c:v>
                </c:pt>
                <c:pt idx="844">
                  <c:v>4.7377430000000045</c:v>
                </c:pt>
                <c:pt idx="845">
                  <c:v>4.7378590000000003</c:v>
                </c:pt>
                <c:pt idx="846">
                  <c:v>4.7379749999999952</c:v>
                </c:pt>
                <c:pt idx="847">
                  <c:v>4.7381019999999996</c:v>
                </c:pt>
                <c:pt idx="848">
                  <c:v>4.7382179999999998</c:v>
                </c:pt>
                <c:pt idx="849">
                  <c:v>4.7383559999999996</c:v>
                </c:pt>
                <c:pt idx="850">
                  <c:v>4.738715</c:v>
                </c:pt>
                <c:pt idx="851">
                  <c:v>4.7388769999999996</c:v>
                </c:pt>
                <c:pt idx="852">
                  <c:v>4.7389349999999952</c:v>
                </c:pt>
                <c:pt idx="853">
                  <c:v>4.7392710000000058</c:v>
                </c:pt>
                <c:pt idx="854">
                  <c:v>4.7398150000000001</c:v>
                </c:pt>
                <c:pt idx="855">
                  <c:v>4.7402550000000003</c:v>
                </c:pt>
                <c:pt idx="856">
                  <c:v>4.7408910000000004</c:v>
                </c:pt>
                <c:pt idx="857">
                  <c:v>4.744421</c:v>
                </c:pt>
                <c:pt idx="858">
                  <c:v>4.7462040000000014</c:v>
                </c:pt>
                <c:pt idx="859">
                  <c:v>4.7471990000000002</c:v>
                </c:pt>
                <c:pt idx="860">
                  <c:v>4.7477429999999998</c:v>
                </c:pt>
                <c:pt idx="861">
                  <c:v>4.7481249999999955</c:v>
                </c:pt>
                <c:pt idx="862">
                  <c:v>4.7484719999999996</c:v>
                </c:pt>
                <c:pt idx="863">
                  <c:v>4.7496060000000044</c:v>
                </c:pt>
                <c:pt idx="864">
                  <c:v>4.7504169999999952</c:v>
                </c:pt>
                <c:pt idx="865">
                  <c:v>4.7508099999999995</c:v>
                </c:pt>
                <c:pt idx="866">
                  <c:v>4.7516200000000044</c:v>
                </c:pt>
                <c:pt idx="867">
                  <c:v>4.7530320000000001</c:v>
                </c:pt>
                <c:pt idx="868">
                  <c:v>4.7537380000000002</c:v>
                </c:pt>
                <c:pt idx="869">
                  <c:v>4.7540969999999954</c:v>
                </c:pt>
                <c:pt idx="870">
                  <c:v>4.7543869999999959</c:v>
                </c:pt>
                <c:pt idx="871">
                  <c:v>4.7546410000000003</c:v>
                </c:pt>
                <c:pt idx="872">
                  <c:v>4.7549419999999953</c:v>
                </c:pt>
                <c:pt idx="873">
                  <c:v>4.7563310000000003</c:v>
                </c:pt>
                <c:pt idx="874">
                  <c:v>4.7575229999999955</c:v>
                </c:pt>
                <c:pt idx="875">
                  <c:v>4.7587039999999998</c:v>
                </c:pt>
                <c:pt idx="876">
                  <c:v>4.7592010000000045</c:v>
                </c:pt>
                <c:pt idx="877">
                  <c:v>4.7593290000000046</c:v>
                </c:pt>
                <c:pt idx="878">
                  <c:v>4.7594560000000001</c:v>
                </c:pt>
                <c:pt idx="879">
                  <c:v>4.7595830000000001</c:v>
                </c:pt>
                <c:pt idx="880">
                  <c:v>4.7597110000000002</c:v>
                </c:pt>
                <c:pt idx="881">
                  <c:v>4.7598260000000003</c:v>
                </c:pt>
                <c:pt idx="882">
                  <c:v>4.7599309999999955</c:v>
                </c:pt>
                <c:pt idx="883">
                  <c:v>4.7600579999999955</c:v>
                </c:pt>
                <c:pt idx="884">
                  <c:v>4.7601620000000002</c:v>
                </c:pt>
                <c:pt idx="885">
                  <c:v>4.7602779999999996</c:v>
                </c:pt>
                <c:pt idx="886">
                  <c:v>4.7603939999999998</c:v>
                </c:pt>
                <c:pt idx="887">
                  <c:v>4.7604980000000001</c:v>
                </c:pt>
                <c:pt idx="888">
                  <c:v>4.7606130000000002</c:v>
                </c:pt>
                <c:pt idx="889">
                  <c:v>4.7607059999999954</c:v>
                </c:pt>
                <c:pt idx="890">
                  <c:v>4.7607869999999952</c:v>
                </c:pt>
                <c:pt idx="891">
                  <c:v>4.760925999999996</c:v>
                </c:pt>
                <c:pt idx="892">
                  <c:v>4.7610530000000004</c:v>
                </c:pt>
                <c:pt idx="893">
                  <c:v>4.7611689999999998</c:v>
                </c:pt>
                <c:pt idx="894">
                  <c:v>4.7613430000000045</c:v>
                </c:pt>
                <c:pt idx="895">
                  <c:v>4.7616090000000044</c:v>
                </c:pt>
                <c:pt idx="896">
                  <c:v>4.7620490000000002</c:v>
                </c:pt>
                <c:pt idx="897">
                  <c:v>4.7626619999999997</c:v>
                </c:pt>
                <c:pt idx="898">
                  <c:v>4.763611</c:v>
                </c:pt>
                <c:pt idx="899">
                  <c:v>4.7642819999999952</c:v>
                </c:pt>
                <c:pt idx="900">
                  <c:v>4.7646759999999952</c:v>
                </c:pt>
                <c:pt idx="901">
                  <c:v>4.7658799999999975</c:v>
                </c:pt>
                <c:pt idx="902">
                  <c:v>4.7666089999999999</c:v>
                </c:pt>
                <c:pt idx="903">
                  <c:v>4.7672920000000003</c:v>
                </c:pt>
                <c:pt idx="904">
                  <c:v>4.7680559999999952</c:v>
                </c:pt>
                <c:pt idx="905">
                  <c:v>4.768866</c:v>
                </c:pt>
                <c:pt idx="906">
                  <c:v>4.7695020000000001</c:v>
                </c:pt>
                <c:pt idx="907">
                  <c:v>4.7701620000000045</c:v>
                </c:pt>
                <c:pt idx="908">
                  <c:v>4.7708449999999996</c:v>
                </c:pt>
                <c:pt idx="909">
                  <c:v>4.7714119999999998</c:v>
                </c:pt>
                <c:pt idx="910">
                  <c:v>4.7721299999999998</c:v>
                </c:pt>
                <c:pt idx="911">
                  <c:v>4.7728359999999954</c:v>
                </c:pt>
                <c:pt idx="912">
                  <c:v>4.7736690000000079</c:v>
                </c:pt>
                <c:pt idx="913">
                  <c:v>4.7747570000000001</c:v>
                </c:pt>
                <c:pt idx="914">
                  <c:v>4.7756480000000048</c:v>
                </c:pt>
                <c:pt idx="915">
                  <c:v>4.7764240000000004</c:v>
                </c:pt>
                <c:pt idx="916">
                  <c:v>4.7771059999999954</c:v>
                </c:pt>
                <c:pt idx="917">
                  <c:v>4.777755</c:v>
                </c:pt>
                <c:pt idx="918">
                  <c:v>4.7784139999999997</c:v>
                </c:pt>
                <c:pt idx="919">
                  <c:v>4.7790160000000004</c:v>
                </c:pt>
                <c:pt idx="920">
                  <c:v>4.7796300000000045</c:v>
                </c:pt>
                <c:pt idx="921">
                  <c:v>4.7804399999999996</c:v>
                </c:pt>
                <c:pt idx="922">
                  <c:v>4.7812380000000045</c:v>
                </c:pt>
                <c:pt idx="923">
                  <c:v>4.7821299999999995</c:v>
                </c:pt>
                <c:pt idx="924">
                  <c:v>4.782916999999995</c:v>
                </c:pt>
                <c:pt idx="925">
                  <c:v>4.7836690000000059</c:v>
                </c:pt>
                <c:pt idx="926">
                  <c:v>4.7848149999999938</c:v>
                </c:pt>
                <c:pt idx="927">
                  <c:v>4.7860300000000002</c:v>
                </c:pt>
                <c:pt idx="928">
                  <c:v>4.7875579999999953</c:v>
                </c:pt>
                <c:pt idx="929">
                  <c:v>4.7889699999999999</c:v>
                </c:pt>
                <c:pt idx="930">
                  <c:v>4.7904169999999953</c:v>
                </c:pt>
                <c:pt idx="931">
                  <c:v>4.791887</c:v>
                </c:pt>
                <c:pt idx="932">
                  <c:v>4.793056</c:v>
                </c:pt>
                <c:pt idx="933">
                  <c:v>4.794028</c:v>
                </c:pt>
                <c:pt idx="934">
                  <c:v>4.7954749999999953</c:v>
                </c:pt>
                <c:pt idx="935">
                  <c:v>4.7979979999999953</c:v>
                </c:pt>
                <c:pt idx="936">
                  <c:v>4.8013430000000046</c:v>
                </c:pt>
                <c:pt idx="937">
                  <c:v>4.8089579999999952</c:v>
                </c:pt>
                <c:pt idx="938">
                  <c:v>4.8168869999999959</c:v>
                </c:pt>
                <c:pt idx="939">
                  <c:v>4.8176269999999954</c:v>
                </c:pt>
                <c:pt idx="940">
                  <c:v>4.8182989999999997</c:v>
                </c:pt>
                <c:pt idx="941">
                  <c:v>4.8193289999999998</c:v>
                </c:pt>
                <c:pt idx="942">
                  <c:v>4.820057999999996</c:v>
                </c:pt>
                <c:pt idx="943">
                  <c:v>4.8207749999999949</c:v>
                </c:pt>
                <c:pt idx="944">
                  <c:v>4.8215049999999948</c:v>
                </c:pt>
                <c:pt idx="945">
                  <c:v>4.8221409999999949</c:v>
                </c:pt>
                <c:pt idx="946">
                  <c:v>4.8225459999999938</c:v>
                </c:pt>
                <c:pt idx="947">
                  <c:v>4.8228939999999954</c:v>
                </c:pt>
                <c:pt idx="948">
                  <c:v>4.823264</c:v>
                </c:pt>
                <c:pt idx="949">
                  <c:v>4.8236339999999975</c:v>
                </c:pt>
                <c:pt idx="950">
                  <c:v>4.8240969999999939</c:v>
                </c:pt>
                <c:pt idx="951">
                  <c:v>4.8246989999999954</c:v>
                </c:pt>
                <c:pt idx="952">
                  <c:v>4.8251969999999949</c:v>
                </c:pt>
                <c:pt idx="953">
                  <c:v>4.8257639999999995</c:v>
                </c:pt>
                <c:pt idx="954">
                  <c:v>4.8264579999999953</c:v>
                </c:pt>
                <c:pt idx="955">
                  <c:v>4.8271409999999948</c:v>
                </c:pt>
                <c:pt idx="956">
                  <c:v>4.8282990000000003</c:v>
                </c:pt>
                <c:pt idx="957">
                  <c:v>4.8352890000000004</c:v>
                </c:pt>
                <c:pt idx="958">
                  <c:v>4.8361109999999954</c:v>
                </c:pt>
                <c:pt idx="959">
                  <c:v>4.8366899999999999</c:v>
                </c:pt>
                <c:pt idx="960">
                  <c:v>4.8372799999999998</c:v>
                </c:pt>
                <c:pt idx="961">
                  <c:v>4.8379979999999954</c:v>
                </c:pt>
                <c:pt idx="962">
                  <c:v>4.8390740000000001</c:v>
                </c:pt>
                <c:pt idx="963">
                  <c:v>4.8399539999999996</c:v>
                </c:pt>
                <c:pt idx="964">
                  <c:v>4.8408910000000001</c:v>
                </c:pt>
                <c:pt idx="965">
                  <c:v>4.8417130000000004</c:v>
                </c:pt>
                <c:pt idx="966">
                  <c:v>4.8425119999999948</c:v>
                </c:pt>
                <c:pt idx="967">
                  <c:v>4.8434030000000003</c:v>
                </c:pt>
                <c:pt idx="968">
                  <c:v>4.8440049999999948</c:v>
                </c:pt>
                <c:pt idx="969">
                  <c:v>4.844895999999995</c:v>
                </c:pt>
                <c:pt idx="970">
                  <c:v>4.8457520000000001</c:v>
                </c:pt>
                <c:pt idx="971">
                  <c:v>4.8467589999999996</c:v>
                </c:pt>
                <c:pt idx="972">
                  <c:v>4.8484720000000001</c:v>
                </c:pt>
                <c:pt idx="973">
                  <c:v>4.875451</c:v>
                </c:pt>
                <c:pt idx="974">
                  <c:v>4.8757520000000003</c:v>
                </c:pt>
                <c:pt idx="975">
                  <c:v>4.8760760000000003</c:v>
                </c:pt>
                <c:pt idx="976">
                  <c:v>4.8767820000000004</c:v>
                </c:pt>
                <c:pt idx="977">
                  <c:v>4.8778009999999954</c:v>
                </c:pt>
                <c:pt idx="978">
                  <c:v>4.8783450000000004</c:v>
                </c:pt>
                <c:pt idx="979">
                  <c:v>4.8788539999999996</c:v>
                </c:pt>
                <c:pt idx="980">
                  <c:v>4.880058</c:v>
                </c:pt>
                <c:pt idx="981">
                  <c:v>4.9100690000000045</c:v>
                </c:pt>
                <c:pt idx="982">
                  <c:v>4.9123609999999998</c:v>
                </c:pt>
                <c:pt idx="983">
                  <c:v>4.9152079999999998</c:v>
                </c:pt>
                <c:pt idx="984">
                  <c:v>4.9171639999999996</c:v>
                </c:pt>
                <c:pt idx="985">
                  <c:v>4.9427430000000045</c:v>
                </c:pt>
                <c:pt idx="986">
                  <c:v>4.9458099999999998</c:v>
                </c:pt>
                <c:pt idx="987">
                  <c:v>4.958704</c:v>
                </c:pt>
                <c:pt idx="988">
                  <c:v>4.9760650000000046</c:v>
                </c:pt>
                <c:pt idx="989">
                  <c:v>4.9771299999999998</c:v>
                </c:pt>
                <c:pt idx="990">
                  <c:v>5</c:v>
                </c:pt>
                <c:pt idx="991">
                  <c:v>5.0083799999999998</c:v>
                </c:pt>
                <c:pt idx="992">
                  <c:v>5.0090050000000002</c:v>
                </c:pt>
                <c:pt idx="993">
                  <c:v>5.010694</c:v>
                </c:pt>
                <c:pt idx="994">
                  <c:v>5.0120719999999954</c:v>
                </c:pt>
                <c:pt idx="995">
                  <c:v>5.0131480000000002</c:v>
                </c:pt>
                <c:pt idx="996">
                  <c:v>5.0133679999999998</c:v>
                </c:pt>
                <c:pt idx="997">
                  <c:v>5.0137039999999997</c:v>
                </c:pt>
                <c:pt idx="998">
                  <c:v>5.0146990000000002</c:v>
                </c:pt>
                <c:pt idx="999">
                  <c:v>5.0154399999999955</c:v>
                </c:pt>
                <c:pt idx="1000">
                  <c:v>5.0160650000000002</c:v>
                </c:pt>
                <c:pt idx="1001">
                  <c:v>5.0171299999999954</c:v>
                </c:pt>
                <c:pt idx="1002">
                  <c:v>5.0177779999999954</c:v>
                </c:pt>
                <c:pt idx="1003">
                  <c:v>5.0196640000000023</c:v>
                </c:pt>
                <c:pt idx="1004">
                  <c:v>5.0215739999999975</c:v>
                </c:pt>
                <c:pt idx="1005">
                  <c:v>5.0386340000000001</c:v>
                </c:pt>
                <c:pt idx="1006">
                  <c:v>5.0423609999999996</c:v>
                </c:pt>
                <c:pt idx="1007">
                  <c:v>5.0438190000000001</c:v>
                </c:pt>
                <c:pt idx="1008">
                  <c:v>5.0450689999999998</c:v>
                </c:pt>
                <c:pt idx="1009">
                  <c:v>5.0465049999999954</c:v>
                </c:pt>
                <c:pt idx="1010">
                  <c:v>5.0475690000000002</c:v>
                </c:pt>
                <c:pt idx="1011">
                  <c:v>5.0485189999999953</c:v>
                </c:pt>
                <c:pt idx="1012">
                  <c:v>5.0491780000000004</c:v>
                </c:pt>
                <c:pt idx="1013">
                  <c:v>5.0496410000000047</c:v>
                </c:pt>
                <c:pt idx="1014">
                  <c:v>5.0501739999999975</c:v>
                </c:pt>
                <c:pt idx="1015">
                  <c:v>5.0510760000000001</c:v>
                </c:pt>
                <c:pt idx="1016">
                  <c:v>5.0524069999999952</c:v>
                </c:pt>
                <c:pt idx="1017">
                  <c:v>5.055301</c:v>
                </c:pt>
                <c:pt idx="1018">
                  <c:v>5.0659029999999952</c:v>
                </c:pt>
                <c:pt idx="1019">
                  <c:v>5.0685879999999939</c:v>
                </c:pt>
                <c:pt idx="1020">
                  <c:v>5.0742479999999999</c:v>
                </c:pt>
                <c:pt idx="1021">
                  <c:v>5.0768170000000001</c:v>
                </c:pt>
                <c:pt idx="1022">
                  <c:v>5.0998029999999996</c:v>
                </c:pt>
                <c:pt idx="1023">
                  <c:v>5.110196999999995</c:v>
                </c:pt>
                <c:pt idx="1024">
                  <c:v>5.1131479999999954</c:v>
                </c:pt>
                <c:pt idx="1025">
                  <c:v>5.114397999999996</c:v>
                </c:pt>
                <c:pt idx="1026">
                  <c:v>5.1149879999999905</c:v>
                </c:pt>
                <c:pt idx="1027">
                  <c:v>5.1155209999999949</c:v>
                </c:pt>
                <c:pt idx="1028">
                  <c:v>5.1163539999999985</c:v>
                </c:pt>
                <c:pt idx="1029">
                  <c:v>5.1173379999999948</c:v>
                </c:pt>
                <c:pt idx="1030">
                  <c:v>5.1182990000000004</c:v>
                </c:pt>
                <c:pt idx="1031">
                  <c:v>5.1190859999999949</c:v>
                </c:pt>
                <c:pt idx="1032">
                  <c:v>5.1198030000000001</c:v>
                </c:pt>
                <c:pt idx="1033">
                  <c:v>5.1202199999999953</c:v>
                </c:pt>
                <c:pt idx="1034">
                  <c:v>5.121214999999995</c:v>
                </c:pt>
                <c:pt idx="1035">
                  <c:v>5.1279399999999908</c:v>
                </c:pt>
                <c:pt idx="1036">
                  <c:v>5.1296299999999997</c:v>
                </c:pt>
                <c:pt idx="1037">
                  <c:v>5.1323610000000004</c:v>
                </c:pt>
                <c:pt idx="1038">
                  <c:v>5.1331939999999996</c:v>
                </c:pt>
                <c:pt idx="1039">
                  <c:v>5.1369910000000001</c:v>
                </c:pt>
                <c:pt idx="1040">
                  <c:v>5.2984839999999975</c:v>
                </c:pt>
                <c:pt idx="1041">
                  <c:v>5.3019210000000001</c:v>
                </c:pt>
                <c:pt idx="1042">
                  <c:v>5.3090970000000004</c:v>
                </c:pt>
                <c:pt idx="1043">
                  <c:v>5.3109609999999954</c:v>
                </c:pt>
                <c:pt idx="1044">
                  <c:v>5.3146990000000001</c:v>
                </c:pt>
                <c:pt idx="1045">
                  <c:v>5.3494910000000004</c:v>
                </c:pt>
                <c:pt idx="1046">
                  <c:v>5.818333</c:v>
                </c:pt>
                <c:pt idx="1047">
                  <c:v>5.8202780000000001</c:v>
                </c:pt>
                <c:pt idx="1048">
                  <c:v>5.821447</c:v>
                </c:pt>
                <c:pt idx="1049">
                  <c:v>5.8227779999999951</c:v>
                </c:pt>
                <c:pt idx="1050">
                  <c:v>5.8241779999999919</c:v>
                </c:pt>
                <c:pt idx="1051">
                  <c:v>5.8253009999999952</c:v>
                </c:pt>
                <c:pt idx="1052">
                  <c:v>5.8257869999999938</c:v>
                </c:pt>
                <c:pt idx="1053">
                  <c:v>5.8266549999999953</c:v>
                </c:pt>
                <c:pt idx="1054">
                  <c:v>5.8271059999999908</c:v>
                </c:pt>
                <c:pt idx="1055">
                  <c:v>5.8277309999999938</c:v>
                </c:pt>
                <c:pt idx="1056">
                  <c:v>5.8285879999999919</c:v>
                </c:pt>
                <c:pt idx="1057">
                  <c:v>5.8295490000000001</c:v>
                </c:pt>
                <c:pt idx="1058">
                  <c:v>5.8301739999999995</c:v>
                </c:pt>
                <c:pt idx="1059">
                  <c:v>5.8308799999999996</c:v>
                </c:pt>
                <c:pt idx="1060">
                  <c:v>5.8316670000000048</c:v>
                </c:pt>
                <c:pt idx="1061">
                  <c:v>5.8324769999999955</c:v>
                </c:pt>
                <c:pt idx="1062">
                  <c:v>5.8334029999999997</c:v>
                </c:pt>
                <c:pt idx="1063">
                  <c:v>5.834549</c:v>
                </c:pt>
                <c:pt idx="1064">
                  <c:v>5.8362270000000045</c:v>
                </c:pt>
                <c:pt idx="1065">
                  <c:v>5.8380559999999955</c:v>
                </c:pt>
                <c:pt idx="1066">
                  <c:v>5.8392940000000024</c:v>
                </c:pt>
                <c:pt idx="1067">
                  <c:v>5.8402890000000003</c:v>
                </c:pt>
                <c:pt idx="1068">
                  <c:v>5.8414809999999955</c:v>
                </c:pt>
                <c:pt idx="1069">
                  <c:v>5.8432750000000002</c:v>
                </c:pt>
                <c:pt idx="1070">
                  <c:v>5.8467479999999998</c:v>
                </c:pt>
                <c:pt idx="1071">
                  <c:v>5.9995370000000001</c:v>
                </c:pt>
                <c:pt idx="1072">
                  <c:v>6</c:v>
                </c:pt>
                <c:pt idx="1073">
                  <c:v>6.0063079999999998</c:v>
                </c:pt>
                <c:pt idx="1074">
                  <c:v>6.0085069999999954</c:v>
                </c:pt>
                <c:pt idx="1075">
                  <c:v>6.010637</c:v>
                </c:pt>
                <c:pt idx="1076">
                  <c:v>6.014259</c:v>
                </c:pt>
                <c:pt idx="1077">
                  <c:v>6.015855999999995</c:v>
                </c:pt>
                <c:pt idx="1078">
                  <c:v>6.0169790000000001</c:v>
                </c:pt>
                <c:pt idx="1079">
                  <c:v>6.0171879999999938</c:v>
                </c:pt>
                <c:pt idx="1080">
                  <c:v>6.0181249999999959</c:v>
                </c:pt>
                <c:pt idx="1081">
                  <c:v>6.020162</c:v>
                </c:pt>
                <c:pt idx="1082">
                  <c:v>6.022373</c:v>
                </c:pt>
                <c:pt idx="1083">
                  <c:v>6.0246409999999955</c:v>
                </c:pt>
                <c:pt idx="1084">
                  <c:v>6.0254399999999952</c:v>
                </c:pt>
                <c:pt idx="1085">
                  <c:v>6.0261809999999949</c:v>
                </c:pt>
                <c:pt idx="1086">
                  <c:v>6.0268629999999996</c:v>
                </c:pt>
                <c:pt idx="1087">
                  <c:v>6.0275689999999953</c:v>
                </c:pt>
                <c:pt idx="1088">
                  <c:v>6.0283220000000002</c:v>
                </c:pt>
                <c:pt idx="1089">
                  <c:v>6.0295139999999954</c:v>
                </c:pt>
                <c:pt idx="1090">
                  <c:v>6.030926</c:v>
                </c:pt>
                <c:pt idx="1091">
                  <c:v>6.0328239999999997</c:v>
                </c:pt>
                <c:pt idx="1092">
                  <c:v>6.0365159999999953</c:v>
                </c:pt>
                <c:pt idx="1093">
                  <c:v>6.0460070000000004</c:v>
                </c:pt>
                <c:pt idx="1094">
                  <c:v>6.050764</c:v>
                </c:pt>
                <c:pt idx="1095">
                  <c:v>6.052881999999995</c:v>
                </c:pt>
                <c:pt idx="1096">
                  <c:v>6.0550809999999959</c:v>
                </c:pt>
                <c:pt idx="1097">
                  <c:v>6.0583099999999996</c:v>
                </c:pt>
                <c:pt idx="1098">
                  <c:v>6.0631599999999954</c:v>
                </c:pt>
                <c:pt idx="1099">
                  <c:v>6.065138999999995</c:v>
                </c:pt>
                <c:pt idx="1100">
                  <c:v>6.065741</c:v>
                </c:pt>
                <c:pt idx="1101">
                  <c:v>6.0662380000000002</c:v>
                </c:pt>
                <c:pt idx="1102">
                  <c:v>6.0666549999999955</c:v>
                </c:pt>
                <c:pt idx="1103">
                  <c:v>6.0672109999999959</c:v>
                </c:pt>
                <c:pt idx="1104">
                  <c:v>6.0676499999999995</c:v>
                </c:pt>
                <c:pt idx="1105">
                  <c:v>6.0679629999999953</c:v>
                </c:pt>
                <c:pt idx="1106">
                  <c:v>6.0682410000000004</c:v>
                </c:pt>
                <c:pt idx="1107">
                  <c:v>6.0685299999999955</c:v>
                </c:pt>
                <c:pt idx="1108">
                  <c:v>6.0687730000000002</c:v>
                </c:pt>
                <c:pt idx="1109">
                  <c:v>6.0690049999999953</c:v>
                </c:pt>
                <c:pt idx="1110">
                  <c:v>6.0692250000000003</c:v>
                </c:pt>
                <c:pt idx="1111">
                  <c:v>6.0694210000000002</c:v>
                </c:pt>
                <c:pt idx="1112">
                  <c:v>6.0696529999999997</c:v>
                </c:pt>
                <c:pt idx="1113">
                  <c:v>6.0698730000000003</c:v>
                </c:pt>
                <c:pt idx="1114">
                  <c:v>6.0701270000000003</c:v>
                </c:pt>
                <c:pt idx="1115">
                  <c:v>6.0704510000000003</c:v>
                </c:pt>
                <c:pt idx="1116">
                  <c:v>6.0706829999999998</c:v>
                </c:pt>
                <c:pt idx="1117">
                  <c:v>6.0708450000000003</c:v>
                </c:pt>
                <c:pt idx="1118">
                  <c:v>6.0710530000000045</c:v>
                </c:pt>
                <c:pt idx="1119">
                  <c:v>6.0712380000000046</c:v>
                </c:pt>
                <c:pt idx="1120">
                  <c:v>6.0714240000000004</c:v>
                </c:pt>
                <c:pt idx="1121">
                  <c:v>6.0716090000000058</c:v>
                </c:pt>
                <c:pt idx="1122">
                  <c:v>6.0717590000000046</c:v>
                </c:pt>
                <c:pt idx="1123">
                  <c:v>6.0719680000000045</c:v>
                </c:pt>
                <c:pt idx="1124">
                  <c:v>6.0721410000000002</c:v>
                </c:pt>
                <c:pt idx="1125">
                  <c:v>6.0722800000000001</c:v>
                </c:pt>
                <c:pt idx="1126">
                  <c:v>6.0724419999999997</c:v>
                </c:pt>
                <c:pt idx="1127">
                  <c:v>6.0726269999999998</c:v>
                </c:pt>
                <c:pt idx="1128">
                  <c:v>6.0728359999999952</c:v>
                </c:pt>
                <c:pt idx="1129">
                  <c:v>6.0730670000000044</c:v>
                </c:pt>
                <c:pt idx="1130">
                  <c:v>6.073194</c:v>
                </c:pt>
                <c:pt idx="1131">
                  <c:v>6.0733680000000048</c:v>
                </c:pt>
                <c:pt idx="1132">
                  <c:v>6.0734950000000003</c:v>
                </c:pt>
                <c:pt idx="1133">
                  <c:v>6.0736460000000045</c:v>
                </c:pt>
                <c:pt idx="1134">
                  <c:v>6.0738079999999997</c:v>
                </c:pt>
                <c:pt idx="1135">
                  <c:v>6.0739700000000001</c:v>
                </c:pt>
                <c:pt idx="1136">
                  <c:v>6.074085999999995</c:v>
                </c:pt>
                <c:pt idx="1137">
                  <c:v>6.0742010000000004</c:v>
                </c:pt>
                <c:pt idx="1138">
                  <c:v>6.0743289999999996</c:v>
                </c:pt>
                <c:pt idx="1139">
                  <c:v>6.0744790000000002</c:v>
                </c:pt>
                <c:pt idx="1140">
                  <c:v>6.074594999999996</c:v>
                </c:pt>
                <c:pt idx="1141">
                  <c:v>6.074757</c:v>
                </c:pt>
                <c:pt idx="1142">
                  <c:v>6.0749069999999952</c:v>
                </c:pt>
                <c:pt idx="1143">
                  <c:v>6.0750929999999999</c:v>
                </c:pt>
                <c:pt idx="1144">
                  <c:v>6.0753120000000003</c:v>
                </c:pt>
                <c:pt idx="1145">
                  <c:v>6.0755090000000003</c:v>
                </c:pt>
                <c:pt idx="1146">
                  <c:v>6.0757060000000003</c:v>
                </c:pt>
                <c:pt idx="1147">
                  <c:v>6.0759259999999955</c:v>
                </c:pt>
                <c:pt idx="1148">
                  <c:v>6.0761459999999996</c:v>
                </c:pt>
                <c:pt idx="1149">
                  <c:v>6.0763889999999998</c:v>
                </c:pt>
                <c:pt idx="1150">
                  <c:v>6.0767480000000047</c:v>
                </c:pt>
                <c:pt idx="1151">
                  <c:v>6.0771299999999995</c:v>
                </c:pt>
                <c:pt idx="1152">
                  <c:v>6.0773149999999951</c:v>
                </c:pt>
                <c:pt idx="1153">
                  <c:v>6.0775349999999948</c:v>
                </c:pt>
                <c:pt idx="1154">
                  <c:v>6.0777549999999954</c:v>
                </c:pt>
                <c:pt idx="1155">
                  <c:v>6.0780560000000001</c:v>
                </c:pt>
                <c:pt idx="1156">
                  <c:v>6.0782520000000044</c:v>
                </c:pt>
                <c:pt idx="1157">
                  <c:v>6.0784609999999999</c:v>
                </c:pt>
                <c:pt idx="1158">
                  <c:v>6.0786920000000046</c:v>
                </c:pt>
                <c:pt idx="1159">
                  <c:v>6.0789929999999996</c:v>
                </c:pt>
                <c:pt idx="1160">
                  <c:v>6.0792359999999999</c:v>
                </c:pt>
                <c:pt idx="1161">
                  <c:v>6.0794100000000002</c:v>
                </c:pt>
                <c:pt idx="1162">
                  <c:v>6.0795490000000045</c:v>
                </c:pt>
                <c:pt idx="1163">
                  <c:v>6.0797109999999996</c:v>
                </c:pt>
                <c:pt idx="1164">
                  <c:v>6.0798610000000046</c:v>
                </c:pt>
                <c:pt idx="1165">
                  <c:v>6.0800929999999997</c:v>
                </c:pt>
                <c:pt idx="1166">
                  <c:v>6.0804169999999953</c:v>
                </c:pt>
                <c:pt idx="1167">
                  <c:v>6.0810069999999996</c:v>
                </c:pt>
                <c:pt idx="1168">
                  <c:v>6.0820489999999996</c:v>
                </c:pt>
                <c:pt idx="1169">
                  <c:v>6.0828239999999996</c:v>
                </c:pt>
                <c:pt idx="1170">
                  <c:v>6.084316999999996</c:v>
                </c:pt>
                <c:pt idx="1171">
                  <c:v>6.0853120000000001</c:v>
                </c:pt>
                <c:pt idx="1172">
                  <c:v>6.0864240000000001</c:v>
                </c:pt>
                <c:pt idx="1173">
                  <c:v>6.0873499999999998</c:v>
                </c:pt>
                <c:pt idx="1174">
                  <c:v>6.0879630000000002</c:v>
                </c:pt>
                <c:pt idx="1175">
                  <c:v>6.089016</c:v>
                </c:pt>
                <c:pt idx="1176">
                  <c:v>6.090579</c:v>
                </c:pt>
                <c:pt idx="1177">
                  <c:v>6.0921059999999949</c:v>
                </c:pt>
                <c:pt idx="1178">
                  <c:v>6.0931939999999996</c:v>
                </c:pt>
                <c:pt idx="1179">
                  <c:v>6.094271</c:v>
                </c:pt>
                <c:pt idx="1180">
                  <c:v>6.0951849999999919</c:v>
                </c:pt>
                <c:pt idx="1181">
                  <c:v>6.096285</c:v>
                </c:pt>
                <c:pt idx="1182">
                  <c:v>6.1016550000000001</c:v>
                </c:pt>
                <c:pt idx="1183">
                  <c:v>6.2630559999999953</c:v>
                </c:pt>
                <c:pt idx="1184">
                  <c:v>6.2661230000000003</c:v>
                </c:pt>
                <c:pt idx="1185">
                  <c:v>6.2781710000000004</c:v>
                </c:pt>
                <c:pt idx="1186">
                  <c:v>6.2807640000000013</c:v>
                </c:pt>
                <c:pt idx="1187">
                  <c:v>6.3180319999999952</c:v>
                </c:pt>
                <c:pt idx="1188">
                  <c:v>6.4207640000000001</c:v>
                </c:pt>
                <c:pt idx="1189">
                  <c:v>6.4511339999999997</c:v>
                </c:pt>
                <c:pt idx="1190">
                  <c:v>6.6267939999999985</c:v>
                </c:pt>
                <c:pt idx="1191">
                  <c:v>6.6296059999999954</c:v>
                </c:pt>
                <c:pt idx="1192">
                  <c:v>6.6309719999999954</c:v>
                </c:pt>
                <c:pt idx="1193">
                  <c:v>6.6327309999999953</c:v>
                </c:pt>
                <c:pt idx="1194">
                  <c:v>6.7876269999999996</c:v>
                </c:pt>
                <c:pt idx="1195">
                  <c:v>6.7885650000000002</c:v>
                </c:pt>
                <c:pt idx="1196">
                  <c:v>6.7899070000000004</c:v>
                </c:pt>
                <c:pt idx="1197">
                  <c:v>6.7904400000000003</c:v>
                </c:pt>
                <c:pt idx="1198">
                  <c:v>6.7909949999999952</c:v>
                </c:pt>
                <c:pt idx="1199">
                  <c:v>6.7914000000000003</c:v>
                </c:pt>
                <c:pt idx="1200">
                  <c:v>6.7915510000000001</c:v>
                </c:pt>
                <c:pt idx="1201">
                  <c:v>6.7916780000000045</c:v>
                </c:pt>
                <c:pt idx="1202">
                  <c:v>6.7918399999999997</c:v>
                </c:pt>
                <c:pt idx="1203">
                  <c:v>6.7920369999999952</c:v>
                </c:pt>
                <c:pt idx="1204">
                  <c:v>6.7922219999999998</c:v>
                </c:pt>
                <c:pt idx="1205">
                  <c:v>6.7924539999999975</c:v>
                </c:pt>
                <c:pt idx="1206">
                  <c:v>6.7927429999999998</c:v>
                </c:pt>
                <c:pt idx="1207">
                  <c:v>6.7930210000000004</c:v>
                </c:pt>
                <c:pt idx="1208">
                  <c:v>6.7935530000000002</c:v>
                </c:pt>
                <c:pt idx="1209">
                  <c:v>6.7963079999999998</c:v>
                </c:pt>
                <c:pt idx="1210">
                  <c:v>6.845046</c:v>
                </c:pt>
                <c:pt idx="1211">
                  <c:v>6.8484259999999955</c:v>
                </c:pt>
                <c:pt idx="1212">
                  <c:v>6.8485529999999954</c:v>
                </c:pt>
                <c:pt idx="1213">
                  <c:v>6.8893750000000002</c:v>
                </c:pt>
                <c:pt idx="1214">
                  <c:v>6.8899309999999954</c:v>
                </c:pt>
                <c:pt idx="1215">
                  <c:v>6.8901389999999951</c:v>
                </c:pt>
                <c:pt idx="1216">
                  <c:v>6.8903359999999951</c:v>
                </c:pt>
                <c:pt idx="1217">
                  <c:v>6.8905789999999953</c:v>
                </c:pt>
                <c:pt idx="1218">
                  <c:v>6.8909609999999955</c:v>
                </c:pt>
                <c:pt idx="1219">
                  <c:v>6.8917130000000002</c:v>
                </c:pt>
                <c:pt idx="1220">
                  <c:v>6.892245</c:v>
                </c:pt>
                <c:pt idx="1221">
                  <c:v>6.8925349999999908</c:v>
                </c:pt>
                <c:pt idx="1222">
                  <c:v>6.8926499999999997</c:v>
                </c:pt>
                <c:pt idx="1223">
                  <c:v>6.892800999999996</c:v>
                </c:pt>
                <c:pt idx="1224">
                  <c:v>6.8929509999999938</c:v>
                </c:pt>
                <c:pt idx="1225">
                  <c:v>6.8931129999999952</c:v>
                </c:pt>
                <c:pt idx="1226">
                  <c:v>6.8933220000000004</c:v>
                </c:pt>
                <c:pt idx="1227">
                  <c:v>6.8935759999999959</c:v>
                </c:pt>
                <c:pt idx="1228">
                  <c:v>6.8938309999999952</c:v>
                </c:pt>
                <c:pt idx="1229">
                  <c:v>6.8947339999999953</c:v>
                </c:pt>
                <c:pt idx="1230">
                  <c:v>6.9869209999999997</c:v>
                </c:pt>
                <c:pt idx="1231">
                  <c:v>6.9870020000000004</c:v>
                </c:pt>
                <c:pt idx="1232">
                  <c:v>6.9931130000000001</c:v>
                </c:pt>
                <c:pt idx="1233">
                  <c:v>6.9952660000000044</c:v>
                </c:pt>
                <c:pt idx="1234">
                  <c:v>6.9965739999999998</c:v>
                </c:pt>
                <c:pt idx="1235">
                  <c:v>6.9979399999999954</c:v>
                </c:pt>
                <c:pt idx="1236">
                  <c:v>6.9996060000000044</c:v>
                </c:pt>
                <c:pt idx="1237">
                  <c:v>7</c:v>
                </c:pt>
              </c:numCache>
            </c:numRef>
          </c:xVal>
          <c:yVal>
            <c:numRef>
              <c:f>gauge101calcs!$L:$L</c:f>
              <c:numCache>
                <c:formatCode>0.00E+00</c:formatCode>
                <c:ptCount val="1048576"/>
                <c:pt idx="0">
                  <c:v>0.21319800000000014</c:v>
                </c:pt>
                <c:pt idx="1">
                  <c:v>0.42442920000000034</c:v>
                </c:pt>
                <c:pt idx="2">
                  <c:v>0.63552520000000068</c:v>
                </c:pt>
                <c:pt idx="3">
                  <c:v>0.84654640000000003</c:v>
                </c:pt>
                <c:pt idx="4">
                  <c:v>1.056775</c:v>
                </c:pt>
                <c:pt idx="5">
                  <c:v>1.2644770000000001</c:v>
                </c:pt>
                <c:pt idx="6">
                  <c:v>1.4706009999999998</c:v>
                </c:pt>
                <c:pt idx="7">
                  <c:v>1.6777639999999998</c:v>
                </c:pt>
                <c:pt idx="8">
                  <c:v>1.8859170000000001</c:v>
                </c:pt>
                <c:pt idx="9">
                  <c:v>2.0947819999999999</c:v>
                </c:pt>
                <c:pt idx="10">
                  <c:v>2.3052119999999987</c:v>
                </c:pt>
                <c:pt idx="11">
                  <c:v>2.5150319999999997</c:v>
                </c:pt>
                <c:pt idx="12">
                  <c:v>2.7231850000000022</c:v>
                </c:pt>
                <c:pt idx="13">
                  <c:v>2.9311219999999998</c:v>
                </c:pt>
                <c:pt idx="14">
                  <c:v>3.1376300000000001</c:v>
                </c:pt>
                <c:pt idx="15">
                  <c:v>3.343753</c:v>
                </c:pt>
                <c:pt idx="16">
                  <c:v>3.5506059999999979</c:v>
                </c:pt>
                <c:pt idx="17">
                  <c:v>3.7574579999999997</c:v>
                </c:pt>
                <c:pt idx="18">
                  <c:v>3.9646210000000002</c:v>
                </c:pt>
                <c:pt idx="19">
                  <c:v>4.1692739999999997</c:v>
                </c:pt>
                <c:pt idx="20">
                  <c:v>4.3725499999999995</c:v>
                </c:pt>
                <c:pt idx="21">
                  <c:v>4.575825</c:v>
                </c:pt>
                <c:pt idx="22">
                  <c:v>4.7771549999999952</c:v>
                </c:pt>
                <c:pt idx="23">
                  <c:v>4.9804300000000001</c:v>
                </c:pt>
                <c:pt idx="24">
                  <c:v>5.1817599999999997</c:v>
                </c:pt>
                <c:pt idx="25">
                  <c:v>5.3841559999999919</c:v>
                </c:pt>
                <c:pt idx="26">
                  <c:v>5.5841339999999953</c:v>
                </c:pt>
                <c:pt idx="27">
                  <c:v>5.7841119999999959</c:v>
                </c:pt>
                <c:pt idx="28">
                  <c:v>5.9840900000000001</c:v>
                </c:pt>
                <c:pt idx="29">
                  <c:v>6.1892969999999998</c:v>
                </c:pt>
                <c:pt idx="30">
                  <c:v>6.3945039999999951</c:v>
                </c:pt>
                <c:pt idx="31">
                  <c:v>6.601356</c:v>
                </c:pt>
                <c:pt idx="32">
                  <c:v>6.8060099999999997</c:v>
                </c:pt>
                <c:pt idx="33">
                  <c:v>7.013454999999996</c:v>
                </c:pt>
                <c:pt idx="34">
                  <c:v>7.2147839999999954</c:v>
                </c:pt>
                <c:pt idx="35">
                  <c:v>7.4161139999999985</c:v>
                </c:pt>
                <c:pt idx="36">
                  <c:v>7.6160920000000001</c:v>
                </c:pt>
                <c:pt idx="37">
                  <c:v>7.8160699999999999</c:v>
                </c:pt>
                <c:pt idx="38">
                  <c:v>8.0160470000000004</c:v>
                </c:pt>
                <c:pt idx="39">
                  <c:v>8.2160249999999984</c:v>
                </c:pt>
                <c:pt idx="40">
                  <c:v>8.4141450000000013</c:v>
                </c:pt>
                <c:pt idx="41">
                  <c:v>8.6141229999999993</c:v>
                </c:pt>
                <c:pt idx="42">
                  <c:v>8.8122430000000005</c:v>
                </c:pt>
                <c:pt idx="43">
                  <c:v>9.0122209999999985</c:v>
                </c:pt>
                <c:pt idx="44">
                  <c:v>9.2135510000000025</c:v>
                </c:pt>
                <c:pt idx="45">
                  <c:v>9.4192440000000008</c:v>
                </c:pt>
                <c:pt idx="46">
                  <c:v>9.6287589999999987</c:v>
                </c:pt>
                <c:pt idx="47">
                  <c:v>9.8410189999999993</c:v>
                </c:pt>
                <c:pt idx="48">
                  <c:v>10.053930000000006</c:v>
                </c:pt>
                <c:pt idx="49">
                  <c:v>10.266110000000001</c:v>
                </c:pt>
                <c:pt idx="50">
                  <c:v>10.476710000000002</c:v>
                </c:pt>
                <c:pt idx="51">
                  <c:v>10.686530000000008</c:v>
                </c:pt>
                <c:pt idx="52">
                  <c:v>10.895930000000009</c:v>
                </c:pt>
                <c:pt idx="53">
                  <c:v>11.10623</c:v>
                </c:pt>
                <c:pt idx="54">
                  <c:v>11.317130000000002</c:v>
                </c:pt>
                <c:pt idx="55">
                  <c:v>11.528329999999999</c:v>
                </c:pt>
                <c:pt idx="56">
                  <c:v>11.738630000000001</c:v>
                </c:pt>
                <c:pt idx="57">
                  <c:v>11.950030000000009</c:v>
                </c:pt>
                <c:pt idx="58">
                  <c:v>12.161200000000001</c:v>
                </c:pt>
                <c:pt idx="59">
                  <c:v>12.370600000000008</c:v>
                </c:pt>
                <c:pt idx="60">
                  <c:v>12.578050000000001</c:v>
                </c:pt>
                <c:pt idx="61">
                  <c:v>12.78575</c:v>
                </c:pt>
                <c:pt idx="62">
                  <c:v>12.994760000000001</c:v>
                </c:pt>
                <c:pt idx="63">
                  <c:v>13.204379999999999</c:v>
                </c:pt>
                <c:pt idx="64">
                  <c:v>13.414810000000001</c:v>
                </c:pt>
                <c:pt idx="65">
                  <c:v>13.62594</c:v>
                </c:pt>
                <c:pt idx="66">
                  <c:v>13.837400000000002</c:v>
                </c:pt>
                <c:pt idx="67">
                  <c:v>14.04942</c:v>
                </c:pt>
                <c:pt idx="68">
                  <c:v>14.262</c:v>
                </c:pt>
                <c:pt idx="69">
                  <c:v>14.473850000000002</c:v>
                </c:pt>
                <c:pt idx="70">
                  <c:v>14.6867</c:v>
                </c:pt>
                <c:pt idx="71">
                  <c:v>14.899890000000006</c:v>
                </c:pt>
                <c:pt idx="72">
                  <c:v>15.11308</c:v>
                </c:pt>
                <c:pt idx="73">
                  <c:v>15.326270000000001</c:v>
                </c:pt>
                <c:pt idx="74">
                  <c:v>15.539020000000001</c:v>
                </c:pt>
                <c:pt idx="75">
                  <c:v>15.751869999999998</c:v>
                </c:pt>
                <c:pt idx="76">
                  <c:v>15.964540000000008</c:v>
                </c:pt>
                <c:pt idx="77">
                  <c:v>16.176980000000018</c:v>
                </c:pt>
                <c:pt idx="78">
                  <c:v>16.38927</c:v>
                </c:pt>
                <c:pt idx="79">
                  <c:v>16.601769999999988</c:v>
                </c:pt>
                <c:pt idx="80">
                  <c:v>16.814200000000017</c:v>
                </c:pt>
                <c:pt idx="81">
                  <c:v>17.026199999999989</c:v>
                </c:pt>
                <c:pt idx="82">
                  <c:v>17.238699999999977</c:v>
                </c:pt>
                <c:pt idx="83">
                  <c:v>17.451329999999977</c:v>
                </c:pt>
                <c:pt idx="84">
                  <c:v>17.663830000000001</c:v>
                </c:pt>
                <c:pt idx="85">
                  <c:v>17.876870000000018</c:v>
                </c:pt>
                <c:pt idx="86">
                  <c:v>18.089789999999976</c:v>
                </c:pt>
                <c:pt idx="87">
                  <c:v>18.302719999999976</c:v>
                </c:pt>
                <c:pt idx="88">
                  <c:v>18.515419999999978</c:v>
                </c:pt>
                <c:pt idx="89">
                  <c:v>18.728529999999964</c:v>
                </c:pt>
                <c:pt idx="90">
                  <c:v>18.941549999999964</c:v>
                </c:pt>
                <c:pt idx="91">
                  <c:v>19.15474</c:v>
                </c:pt>
                <c:pt idx="92">
                  <c:v>19.367930000000001</c:v>
                </c:pt>
                <c:pt idx="93">
                  <c:v>19.581119999999977</c:v>
                </c:pt>
                <c:pt idx="94">
                  <c:v>19.794180000000001</c:v>
                </c:pt>
                <c:pt idx="95">
                  <c:v>20.007370000000005</c:v>
                </c:pt>
                <c:pt idx="96">
                  <c:v>20.219860000000018</c:v>
                </c:pt>
                <c:pt idx="97">
                  <c:v>20.426359999999978</c:v>
                </c:pt>
                <c:pt idx="98">
                  <c:v>20.63353</c:v>
                </c:pt>
                <c:pt idx="99">
                  <c:v>20.84206</c:v>
                </c:pt>
                <c:pt idx="100">
                  <c:v>21.053540000000002</c:v>
                </c:pt>
                <c:pt idx="101">
                  <c:v>21.265199999999979</c:v>
                </c:pt>
                <c:pt idx="102">
                  <c:v>21.475349999999963</c:v>
                </c:pt>
                <c:pt idx="103">
                  <c:v>21.68507</c:v>
                </c:pt>
                <c:pt idx="104">
                  <c:v>21.888349999999964</c:v>
                </c:pt>
                <c:pt idx="105">
                  <c:v>22.09404</c:v>
                </c:pt>
                <c:pt idx="106">
                  <c:v>22.300170000000001</c:v>
                </c:pt>
                <c:pt idx="107">
                  <c:v>22.507020000000001</c:v>
                </c:pt>
                <c:pt idx="108">
                  <c:v>22.71537</c:v>
                </c:pt>
                <c:pt idx="109">
                  <c:v>22.926850000000005</c:v>
                </c:pt>
                <c:pt idx="110">
                  <c:v>23.139500000000005</c:v>
                </c:pt>
                <c:pt idx="111">
                  <c:v>23.3522</c:v>
                </c:pt>
                <c:pt idx="112">
                  <c:v>23.564719999999976</c:v>
                </c:pt>
                <c:pt idx="113">
                  <c:v>23.776689999999977</c:v>
                </c:pt>
                <c:pt idx="114">
                  <c:v>23.988799999999966</c:v>
                </c:pt>
                <c:pt idx="115">
                  <c:v>24.200800000000001</c:v>
                </c:pt>
                <c:pt idx="116">
                  <c:v>24.412089999999989</c:v>
                </c:pt>
                <c:pt idx="117">
                  <c:v>24.623819999999988</c:v>
                </c:pt>
                <c:pt idx="118">
                  <c:v>24.835599999999989</c:v>
                </c:pt>
                <c:pt idx="119">
                  <c:v>25.0474</c:v>
                </c:pt>
                <c:pt idx="120">
                  <c:v>25.25909</c:v>
                </c:pt>
                <c:pt idx="121">
                  <c:v>25.470870000000001</c:v>
                </c:pt>
                <c:pt idx="122">
                  <c:v>25.682519999999975</c:v>
                </c:pt>
                <c:pt idx="123">
                  <c:v>25.89443</c:v>
                </c:pt>
                <c:pt idx="124">
                  <c:v>26.104659999999999</c:v>
                </c:pt>
                <c:pt idx="125">
                  <c:v>26.315719999999978</c:v>
                </c:pt>
                <c:pt idx="126">
                  <c:v>26.527360000000005</c:v>
                </c:pt>
                <c:pt idx="127">
                  <c:v>26.739719999999974</c:v>
                </c:pt>
                <c:pt idx="128">
                  <c:v>26.9529</c:v>
                </c:pt>
                <c:pt idx="129">
                  <c:v>27.16591</c:v>
                </c:pt>
                <c:pt idx="130">
                  <c:v>27.377890000000018</c:v>
                </c:pt>
                <c:pt idx="131">
                  <c:v>27.589849999999974</c:v>
                </c:pt>
                <c:pt idx="132">
                  <c:v>27.801179999999999</c:v>
                </c:pt>
                <c:pt idx="133">
                  <c:v>28.011089999999999</c:v>
                </c:pt>
                <c:pt idx="134">
                  <c:v>28.220239999999976</c:v>
                </c:pt>
                <c:pt idx="135">
                  <c:v>28.42794</c:v>
                </c:pt>
                <c:pt idx="136">
                  <c:v>28.637450000000026</c:v>
                </c:pt>
                <c:pt idx="137">
                  <c:v>28.847819999999999</c:v>
                </c:pt>
                <c:pt idx="138">
                  <c:v>29.057729999999989</c:v>
                </c:pt>
                <c:pt idx="139">
                  <c:v>29.268439999999959</c:v>
                </c:pt>
                <c:pt idx="140">
                  <c:v>29.478169999999977</c:v>
                </c:pt>
                <c:pt idx="141">
                  <c:v>29.686319999999974</c:v>
                </c:pt>
                <c:pt idx="142">
                  <c:v>29.894259999999999</c:v>
                </c:pt>
                <c:pt idx="143">
                  <c:v>30.101959999999998</c:v>
                </c:pt>
                <c:pt idx="144">
                  <c:v>30.310970000000026</c:v>
                </c:pt>
                <c:pt idx="145">
                  <c:v>30.518910000000005</c:v>
                </c:pt>
                <c:pt idx="146">
                  <c:v>30.725419999999978</c:v>
                </c:pt>
                <c:pt idx="147">
                  <c:v>30.928689999999971</c:v>
                </c:pt>
                <c:pt idx="148">
                  <c:v>31.131970000000031</c:v>
                </c:pt>
                <c:pt idx="149">
                  <c:v>31.335239999999978</c:v>
                </c:pt>
                <c:pt idx="150">
                  <c:v>31.539259999999999</c:v>
                </c:pt>
                <c:pt idx="151">
                  <c:v>31.743279999999977</c:v>
                </c:pt>
                <c:pt idx="152">
                  <c:v>31.951429999999974</c:v>
                </c:pt>
                <c:pt idx="153">
                  <c:v>32.162630000000036</c:v>
                </c:pt>
                <c:pt idx="154">
                  <c:v>32.374659999999999</c:v>
                </c:pt>
                <c:pt idx="155">
                  <c:v>32.584659999999992</c:v>
                </c:pt>
                <c:pt idx="156">
                  <c:v>32.796010000000045</c:v>
                </c:pt>
                <c:pt idx="157">
                  <c:v>33.00826</c:v>
                </c:pt>
                <c:pt idx="158">
                  <c:v>33.220940000000013</c:v>
                </c:pt>
                <c:pt idx="159">
                  <c:v>33.433600000000006</c:v>
                </c:pt>
                <c:pt idx="160">
                  <c:v>33.6462</c:v>
                </c:pt>
                <c:pt idx="161">
                  <c:v>33.859089999999995</c:v>
                </c:pt>
                <c:pt idx="162">
                  <c:v>34.067030000000003</c:v>
                </c:pt>
                <c:pt idx="163">
                  <c:v>34.272240000000011</c:v>
                </c:pt>
                <c:pt idx="164">
                  <c:v>34.476889999999997</c:v>
                </c:pt>
                <c:pt idx="165">
                  <c:v>34.682100000000013</c:v>
                </c:pt>
                <c:pt idx="166">
                  <c:v>34.88861</c:v>
                </c:pt>
                <c:pt idx="167">
                  <c:v>35.096760000000003</c:v>
                </c:pt>
                <c:pt idx="168">
                  <c:v>35.303920000000005</c:v>
                </c:pt>
                <c:pt idx="169">
                  <c:v>35.51005</c:v>
                </c:pt>
                <c:pt idx="170">
                  <c:v>35.716900000000003</c:v>
                </c:pt>
                <c:pt idx="171">
                  <c:v>35.923020000000001</c:v>
                </c:pt>
                <c:pt idx="172">
                  <c:v>36.125420000000013</c:v>
                </c:pt>
                <c:pt idx="173">
                  <c:v>36.327819999999996</c:v>
                </c:pt>
                <c:pt idx="174">
                  <c:v>36.527790000000003</c:v>
                </c:pt>
                <c:pt idx="175">
                  <c:v>36.729120000000037</c:v>
                </c:pt>
                <c:pt idx="176">
                  <c:v>36.93045</c:v>
                </c:pt>
                <c:pt idx="177">
                  <c:v>37.132850000000012</c:v>
                </c:pt>
                <c:pt idx="178">
                  <c:v>37.334179999999996</c:v>
                </c:pt>
                <c:pt idx="179">
                  <c:v>37.537459999999996</c:v>
                </c:pt>
                <c:pt idx="180">
                  <c:v>37.742660000000001</c:v>
                </c:pt>
                <c:pt idx="181">
                  <c:v>37.949170000000002</c:v>
                </c:pt>
                <c:pt idx="182">
                  <c:v>38.154859999999999</c:v>
                </c:pt>
                <c:pt idx="183">
                  <c:v>38.360990000000001</c:v>
                </c:pt>
                <c:pt idx="184">
                  <c:v>38.568690000000011</c:v>
                </c:pt>
                <c:pt idx="185">
                  <c:v>38.776630000000011</c:v>
                </c:pt>
                <c:pt idx="186">
                  <c:v>38.983789999999999</c:v>
                </c:pt>
                <c:pt idx="187">
                  <c:v>39.191230000000012</c:v>
                </c:pt>
                <c:pt idx="188">
                  <c:v>39.399590000000003</c:v>
                </c:pt>
                <c:pt idx="189">
                  <c:v>39.607520000000001</c:v>
                </c:pt>
                <c:pt idx="190">
                  <c:v>39.815459999999995</c:v>
                </c:pt>
                <c:pt idx="191">
                  <c:v>40.024610000000003</c:v>
                </c:pt>
                <c:pt idx="192">
                  <c:v>40.236140000000013</c:v>
                </c:pt>
                <c:pt idx="193">
                  <c:v>40.447689999999994</c:v>
                </c:pt>
                <c:pt idx="194">
                  <c:v>40.658820000000006</c:v>
                </c:pt>
                <c:pt idx="195">
                  <c:v>40.869839999999996</c:v>
                </c:pt>
                <c:pt idx="196">
                  <c:v>41.081340000000004</c:v>
                </c:pt>
                <c:pt idx="197">
                  <c:v>41.293380000000013</c:v>
                </c:pt>
                <c:pt idx="198">
                  <c:v>41.506060000000005</c:v>
                </c:pt>
                <c:pt idx="199">
                  <c:v>41.718540000000012</c:v>
                </c:pt>
                <c:pt idx="200">
                  <c:v>41.930700000000002</c:v>
                </c:pt>
                <c:pt idx="201">
                  <c:v>42.142720000000011</c:v>
                </c:pt>
                <c:pt idx="202">
                  <c:v>42.355330000000002</c:v>
                </c:pt>
                <c:pt idx="203">
                  <c:v>42.565150000000045</c:v>
                </c:pt>
                <c:pt idx="204">
                  <c:v>42.774550000000012</c:v>
                </c:pt>
                <c:pt idx="205">
                  <c:v>42.985400000000006</c:v>
                </c:pt>
                <c:pt idx="206">
                  <c:v>43.197090000000003</c:v>
                </c:pt>
                <c:pt idx="207">
                  <c:v>43.406370000000003</c:v>
                </c:pt>
                <c:pt idx="208">
                  <c:v>43.614310000000003</c:v>
                </c:pt>
                <c:pt idx="209">
                  <c:v>43.820440000000005</c:v>
                </c:pt>
                <c:pt idx="210">
                  <c:v>44.026560000000003</c:v>
                </c:pt>
                <c:pt idx="211">
                  <c:v>44.231770000000012</c:v>
                </c:pt>
                <c:pt idx="212">
                  <c:v>44.437889999999996</c:v>
                </c:pt>
                <c:pt idx="213">
                  <c:v>44.644010000000002</c:v>
                </c:pt>
                <c:pt idx="214">
                  <c:v>44.850869999999965</c:v>
                </c:pt>
                <c:pt idx="215">
                  <c:v>45.058030000000002</c:v>
                </c:pt>
                <c:pt idx="216">
                  <c:v>45.264150000000036</c:v>
                </c:pt>
                <c:pt idx="217">
                  <c:v>45.470659999999995</c:v>
                </c:pt>
                <c:pt idx="218">
                  <c:v>45.678600000000003</c:v>
                </c:pt>
                <c:pt idx="219">
                  <c:v>45.885449999999999</c:v>
                </c:pt>
                <c:pt idx="220">
                  <c:v>46.092300000000037</c:v>
                </c:pt>
                <c:pt idx="221">
                  <c:v>46.299460000000003</c:v>
                </c:pt>
                <c:pt idx="222">
                  <c:v>46.506910000000012</c:v>
                </c:pt>
                <c:pt idx="223">
                  <c:v>46.71407</c:v>
                </c:pt>
                <c:pt idx="224">
                  <c:v>46.921520000000001</c:v>
                </c:pt>
                <c:pt idx="225">
                  <c:v>47.128370000000047</c:v>
                </c:pt>
                <c:pt idx="226">
                  <c:v>47.33522</c:v>
                </c:pt>
                <c:pt idx="227">
                  <c:v>47.543570000000003</c:v>
                </c:pt>
                <c:pt idx="228">
                  <c:v>47.752970000000012</c:v>
                </c:pt>
                <c:pt idx="229">
                  <c:v>47.960140000000003</c:v>
                </c:pt>
                <c:pt idx="230">
                  <c:v>48.166260000000001</c:v>
                </c:pt>
                <c:pt idx="231">
                  <c:v>48.371949999999998</c:v>
                </c:pt>
                <c:pt idx="232">
                  <c:v>48.576610000000002</c:v>
                </c:pt>
                <c:pt idx="233">
                  <c:v>48.781259999999996</c:v>
                </c:pt>
                <c:pt idx="234">
                  <c:v>48.98592</c:v>
                </c:pt>
                <c:pt idx="235">
                  <c:v>49.191610000000011</c:v>
                </c:pt>
                <c:pt idx="236">
                  <c:v>49.400760000000005</c:v>
                </c:pt>
                <c:pt idx="237">
                  <c:v>49.610910000000011</c:v>
                </c:pt>
                <c:pt idx="238">
                  <c:v>49.821069999999999</c:v>
                </c:pt>
                <c:pt idx="239">
                  <c:v>50.032620000000001</c:v>
                </c:pt>
                <c:pt idx="240">
                  <c:v>50.239470000000011</c:v>
                </c:pt>
                <c:pt idx="241">
                  <c:v>50.44632</c:v>
                </c:pt>
                <c:pt idx="242">
                  <c:v>50.654029999999999</c:v>
                </c:pt>
                <c:pt idx="243">
                  <c:v>50.862560000000002</c:v>
                </c:pt>
                <c:pt idx="244">
                  <c:v>51.070260000000005</c:v>
                </c:pt>
                <c:pt idx="245">
                  <c:v>51.279410000000013</c:v>
                </c:pt>
                <c:pt idx="246">
                  <c:v>51.489409999999999</c:v>
                </c:pt>
                <c:pt idx="247">
                  <c:v>51.701160000000002</c:v>
                </c:pt>
                <c:pt idx="248">
                  <c:v>51.913000000000004</c:v>
                </c:pt>
                <c:pt idx="249">
                  <c:v>52.122400000000013</c:v>
                </c:pt>
                <c:pt idx="250">
                  <c:v>52.329560000000001</c:v>
                </c:pt>
                <c:pt idx="251">
                  <c:v>52.537259999999996</c:v>
                </c:pt>
                <c:pt idx="252">
                  <c:v>52.743770000000012</c:v>
                </c:pt>
                <c:pt idx="253">
                  <c:v>52.950279999999999</c:v>
                </c:pt>
                <c:pt idx="254">
                  <c:v>53.157979999999995</c:v>
                </c:pt>
                <c:pt idx="255">
                  <c:v>53.367259999999995</c:v>
                </c:pt>
                <c:pt idx="256">
                  <c:v>53.555250000000001</c:v>
                </c:pt>
                <c:pt idx="257">
                  <c:v>53.764650000000003</c:v>
                </c:pt>
                <c:pt idx="258">
                  <c:v>53.975200000000001</c:v>
                </c:pt>
                <c:pt idx="259">
                  <c:v>54.186970000000002</c:v>
                </c:pt>
                <c:pt idx="260">
                  <c:v>54.398880000000005</c:v>
                </c:pt>
                <c:pt idx="261">
                  <c:v>54.609690000000001</c:v>
                </c:pt>
                <c:pt idx="262">
                  <c:v>54.817839999999997</c:v>
                </c:pt>
                <c:pt idx="263">
                  <c:v>55.026380000000003</c:v>
                </c:pt>
                <c:pt idx="264">
                  <c:v>55.236370000000036</c:v>
                </c:pt>
                <c:pt idx="265">
                  <c:v>55.445889999999999</c:v>
                </c:pt>
                <c:pt idx="266">
                  <c:v>55.65504</c:v>
                </c:pt>
                <c:pt idx="267">
                  <c:v>55.864859999999993</c:v>
                </c:pt>
                <c:pt idx="268">
                  <c:v>56.074259999999995</c:v>
                </c:pt>
                <c:pt idx="269">
                  <c:v>56.282200000000003</c:v>
                </c:pt>
                <c:pt idx="270">
                  <c:v>56.491210000000002</c:v>
                </c:pt>
                <c:pt idx="271">
                  <c:v>56.700720000000011</c:v>
                </c:pt>
                <c:pt idx="272">
                  <c:v>56.910540000000005</c:v>
                </c:pt>
                <c:pt idx="273">
                  <c:v>57.120450000000012</c:v>
                </c:pt>
                <c:pt idx="274">
                  <c:v>57.3279</c:v>
                </c:pt>
                <c:pt idx="275">
                  <c:v>57.53584</c:v>
                </c:pt>
                <c:pt idx="276">
                  <c:v>57.745990000000013</c:v>
                </c:pt>
                <c:pt idx="277">
                  <c:v>57.955269999999999</c:v>
                </c:pt>
                <c:pt idx="278">
                  <c:v>58.16489</c:v>
                </c:pt>
                <c:pt idx="279">
                  <c:v>58.376469999999998</c:v>
                </c:pt>
                <c:pt idx="280">
                  <c:v>58.589570000000002</c:v>
                </c:pt>
                <c:pt idx="281">
                  <c:v>58.802440000000004</c:v>
                </c:pt>
                <c:pt idx="282">
                  <c:v>59.015420000000006</c:v>
                </c:pt>
                <c:pt idx="283">
                  <c:v>59.227740000000011</c:v>
                </c:pt>
                <c:pt idx="284">
                  <c:v>59.439489999999999</c:v>
                </c:pt>
                <c:pt idx="285">
                  <c:v>59.650659999999995</c:v>
                </c:pt>
                <c:pt idx="286">
                  <c:v>59.860380000000006</c:v>
                </c:pt>
                <c:pt idx="287">
                  <c:v>60.069660000000006</c:v>
                </c:pt>
                <c:pt idx="288">
                  <c:v>60.278370000000045</c:v>
                </c:pt>
                <c:pt idx="289">
                  <c:v>60.486520000000006</c:v>
                </c:pt>
                <c:pt idx="290">
                  <c:v>60.694220000000001</c:v>
                </c:pt>
                <c:pt idx="291">
                  <c:v>60.901669999999996</c:v>
                </c:pt>
                <c:pt idx="292">
                  <c:v>61.108520000000013</c:v>
                </c:pt>
                <c:pt idx="293">
                  <c:v>61.316669999999995</c:v>
                </c:pt>
                <c:pt idx="294">
                  <c:v>61.525210000000037</c:v>
                </c:pt>
                <c:pt idx="295">
                  <c:v>61.731710000000035</c:v>
                </c:pt>
                <c:pt idx="296">
                  <c:v>61.938880000000005</c:v>
                </c:pt>
                <c:pt idx="297">
                  <c:v>62.146320000000003</c:v>
                </c:pt>
                <c:pt idx="298">
                  <c:v>62.354019999999998</c:v>
                </c:pt>
                <c:pt idx="299">
                  <c:v>62.560880000000004</c:v>
                </c:pt>
                <c:pt idx="300">
                  <c:v>62.768320000000045</c:v>
                </c:pt>
                <c:pt idx="301">
                  <c:v>62.976020000000005</c:v>
                </c:pt>
                <c:pt idx="302">
                  <c:v>63.183190000000003</c:v>
                </c:pt>
                <c:pt idx="303">
                  <c:v>63.390630000000002</c:v>
                </c:pt>
                <c:pt idx="304">
                  <c:v>63.598980000000012</c:v>
                </c:pt>
                <c:pt idx="305">
                  <c:v>63.807520000000004</c:v>
                </c:pt>
                <c:pt idx="306">
                  <c:v>64.016530000000003</c:v>
                </c:pt>
                <c:pt idx="307">
                  <c:v>64.226439999999982</c:v>
                </c:pt>
                <c:pt idx="308">
                  <c:v>64.435590000000005</c:v>
                </c:pt>
                <c:pt idx="309">
                  <c:v>64.643749999999983</c:v>
                </c:pt>
                <c:pt idx="310">
                  <c:v>64.852449999999948</c:v>
                </c:pt>
                <c:pt idx="311">
                  <c:v>65.062820000000002</c:v>
                </c:pt>
                <c:pt idx="312">
                  <c:v>65.274450000000002</c:v>
                </c:pt>
                <c:pt idx="313">
                  <c:v>65.486440000000002</c:v>
                </c:pt>
                <c:pt idx="314">
                  <c:v>65.697729999999993</c:v>
                </c:pt>
                <c:pt idx="315">
                  <c:v>65.905670000000001</c:v>
                </c:pt>
                <c:pt idx="316">
                  <c:v>66.112179999999981</c:v>
                </c:pt>
                <c:pt idx="317">
                  <c:v>66.320329999999998</c:v>
                </c:pt>
                <c:pt idx="318">
                  <c:v>66.530879999999982</c:v>
                </c:pt>
                <c:pt idx="319">
                  <c:v>66.734160000000074</c:v>
                </c:pt>
                <c:pt idx="320">
                  <c:v>66.94492000000011</c:v>
                </c:pt>
                <c:pt idx="321">
                  <c:v>67.157129999999995</c:v>
                </c:pt>
                <c:pt idx="322">
                  <c:v>67.37012</c:v>
                </c:pt>
                <c:pt idx="323">
                  <c:v>67.582660000000004</c:v>
                </c:pt>
                <c:pt idx="324">
                  <c:v>67.794870000000003</c:v>
                </c:pt>
                <c:pt idx="325">
                  <c:v>68.006900000000002</c:v>
                </c:pt>
                <c:pt idx="326">
                  <c:v>68.218379999999982</c:v>
                </c:pt>
                <c:pt idx="327">
                  <c:v>68.430510000000027</c:v>
                </c:pt>
                <c:pt idx="328">
                  <c:v>68.643119999999996</c:v>
                </c:pt>
                <c:pt idx="329">
                  <c:v>68.851829999999993</c:v>
                </c:pt>
                <c:pt idx="330">
                  <c:v>69.055109999999999</c:v>
                </c:pt>
                <c:pt idx="331">
                  <c:v>69.256429999999995</c:v>
                </c:pt>
                <c:pt idx="332">
                  <c:v>69.456410000000005</c:v>
                </c:pt>
                <c:pt idx="333">
                  <c:v>69.659689999999998</c:v>
                </c:pt>
                <c:pt idx="334">
                  <c:v>69.865379999999988</c:v>
                </c:pt>
                <c:pt idx="335">
                  <c:v>70.073319999999981</c:v>
                </c:pt>
                <c:pt idx="336">
                  <c:v>70.28331</c:v>
                </c:pt>
                <c:pt idx="337">
                  <c:v>70.493039999999993</c:v>
                </c:pt>
                <c:pt idx="338">
                  <c:v>70.702759999999998</c:v>
                </c:pt>
                <c:pt idx="339">
                  <c:v>70.913860000000071</c:v>
                </c:pt>
                <c:pt idx="340">
                  <c:v>71.125359999999958</c:v>
                </c:pt>
                <c:pt idx="341">
                  <c:v>71.327759999999998</c:v>
                </c:pt>
                <c:pt idx="342">
                  <c:v>71.529089999999982</c:v>
                </c:pt>
                <c:pt idx="343">
                  <c:v>71.729069999999993</c:v>
                </c:pt>
                <c:pt idx="344">
                  <c:v>71.929040000000001</c:v>
                </c:pt>
                <c:pt idx="345">
                  <c:v>72.130369999999999</c:v>
                </c:pt>
                <c:pt idx="346">
                  <c:v>72.328489999999988</c:v>
                </c:pt>
                <c:pt idx="347">
                  <c:v>72.530889999999999</c:v>
                </c:pt>
                <c:pt idx="348">
                  <c:v>72.730869999999996</c:v>
                </c:pt>
                <c:pt idx="349">
                  <c:v>72.932199999999995</c:v>
                </c:pt>
                <c:pt idx="350">
                  <c:v>73.133529999999993</c:v>
                </c:pt>
                <c:pt idx="351">
                  <c:v>73.334860000000006</c:v>
                </c:pt>
                <c:pt idx="352">
                  <c:v>73.532979999999981</c:v>
                </c:pt>
                <c:pt idx="353">
                  <c:v>73.731100000000026</c:v>
                </c:pt>
                <c:pt idx="354">
                  <c:v>73.929220000000086</c:v>
                </c:pt>
                <c:pt idx="355">
                  <c:v>74.129199999999983</c:v>
                </c:pt>
                <c:pt idx="356">
                  <c:v>74.329169999999991</c:v>
                </c:pt>
                <c:pt idx="357">
                  <c:v>74.531570000000002</c:v>
                </c:pt>
                <c:pt idx="358">
                  <c:v>74.734849999999994</c:v>
                </c:pt>
                <c:pt idx="359">
                  <c:v>74.938860000000005</c:v>
                </c:pt>
                <c:pt idx="360">
                  <c:v>75.144070000000013</c:v>
                </c:pt>
                <c:pt idx="361">
                  <c:v>75.349760000000003</c:v>
                </c:pt>
                <c:pt idx="362">
                  <c:v>75.558469999999986</c:v>
                </c:pt>
                <c:pt idx="363">
                  <c:v>75.767979999999994</c:v>
                </c:pt>
                <c:pt idx="364">
                  <c:v>75.977140000000006</c:v>
                </c:pt>
                <c:pt idx="365">
                  <c:v>76.18483999999998</c:v>
                </c:pt>
                <c:pt idx="366">
                  <c:v>76.392539999999983</c:v>
                </c:pt>
                <c:pt idx="367">
                  <c:v>76.599980000000002</c:v>
                </c:pt>
                <c:pt idx="368">
                  <c:v>76.806110000000004</c:v>
                </c:pt>
                <c:pt idx="369">
                  <c:v>77.009379999999979</c:v>
                </c:pt>
                <c:pt idx="370">
                  <c:v>77.213399999999993</c:v>
                </c:pt>
                <c:pt idx="371">
                  <c:v>77.418610000000086</c:v>
                </c:pt>
                <c:pt idx="372">
                  <c:v>77.625119999999981</c:v>
                </c:pt>
                <c:pt idx="373">
                  <c:v>77.832279999999983</c:v>
                </c:pt>
                <c:pt idx="374">
                  <c:v>78.037970000000001</c:v>
                </c:pt>
                <c:pt idx="375">
                  <c:v>78.243660000000091</c:v>
                </c:pt>
                <c:pt idx="376">
                  <c:v>78.448870000000014</c:v>
                </c:pt>
                <c:pt idx="377">
                  <c:v>78.653529999999989</c:v>
                </c:pt>
                <c:pt idx="378">
                  <c:v>78.85754</c:v>
                </c:pt>
                <c:pt idx="379">
                  <c:v>79.062200000000004</c:v>
                </c:pt>
                <c:pt idx="380">
                  <c:v>79.268699999999995</c:v>
                </c:pt>
                <c:pt idx="381">
                  <c:v>79.477980000000002</c:v>
                </c:pt>
                <c:pt idx="382">
                  <c:v>79.689489999999978</c:v>
                </c:pt>
                <c:pt idx="383">
                  <c:v>79.902240000000006</c:v>
                </c:pt>
                <c:pt idx="384">
                  <c:v>80.11439</c:v>
                </c:pt>
                <c:pt idx="385">
                  <c:v>80.326029999999989</c:v>
                </c:pt>
                <c:pt idx="386">
                  <c:v>80.538409999999999</c:v>
                </c:pt>
                <c:pt idx="387">
                  <c:v>80.75009</c:v>
                </c:pt>
                <c:pt idx="388">
                  <c:v>80.961460000000088</c:v>
                </c:pt>
                <c:pt idx="389">
                  <c:v>81.168629999999993</c:v>
                </c:pt>
                <c:pt idx="390">
                  <c:v>81.375129999999999</c:v>
                </c:pt>
                <c:pt idx="391">
                  <c:v>81.583839999999981</c:v>
                </c:pt>
                <c:pt idx="392">
                  <c:v>81.792990000000003</c:v>
                </c:pt>
                <c:pt idx="393">
                  <c:v>82.002139999999983</c:v>
                </c:pt>
                <c:pt idx="394">
                  <c:v>82.210300000000004</c:v>
                </c:pt>
                <c:pt idx="395">
                  <c:v>82.420209999999997</c:v>
                </c:pt>
                <c:pt idx="396">
                  <c:v>82.631439999999998</c:v>
                </c:pt>
                <c:pt idx="397">
                  <c:v>82.843520000000026</c:v>
                </c:pt>
                <c:pt idx="398">
                  <c:v>83.056219999999996</c:v>
                </c:pt>
                <c:pt idx="399">
                  <c:v>83.268869999999993</c:v>
                </c:pt>
                <c:pt idx="400">
                  <c:v>83.478149999999999</c:v>
                </c:pt>
                <c:pt idx="401">
                  <c:v>83.686309999999978</c:v>
                </c:pt>
                <c:pt idx="402">
                  <c:v>83.893469999999994</c:v>
                </c:pt>
                <c:pt idx="403">
                  <c:v>84.101410000000001</c:v>
                </c:pt>
                <c:pt idx="404">
                  <c:v>84.310559999999995</c:v>
                </c:pt>
                <c:pt idx="405">
                  <c:v>84.520469999999989</c:v>
                </c:pt>
                <c:pt idx="406">
                  <c:v>84.731899999999996</c:v>
                </c:pt>
                <c:pt idx="407">
                  <c:v>84.944290000000109</c:v>
                </c:pt>
                <c:pt idx="408">
                  <c:v>85.156399999999948</c:v>
                </c:pt>
                <c:pt idx="409">
                  <c:v>85.367339999999999</c:v>
                </c:pt>
                <c:pt idx="410">
                  <c:v>85.578859999999978</c:v>
                </c:pt>
                <c:pt idx="411">
                  <c:v>85.788679999999999</c:v>
                </c:pt>
                <c:pt idx="412">
                  <c:v>85.998760000000004</c:v>
                </c:pt>
                <c:pt idx="413">
                  <c:v>86.210139999999996</c:v>
                </c:pt>
                <c:pt idx="414">
                  <c:v>86.42243999999998</c:v>
                </c:pt>
                <c:pt idx="415">
                  <c:v>86.631960000000007</c:v>
                </c:pt>
                <c:pt idx="416">
                  <c:v>86.843090000000004</c:v>
                </c:pt>
                <c:pt idx="417">
                  <c:v>87.053449999999998</c:v>
                </c:pt>
                <c:pt idx="418">
                  <c:v>87.263679999999994</c:v>
                </c:pt>
                <c:pt idx="419">
                  <c:v>87.473500000000001</c:v>
                </c:pt>
                <c:pt idx="420">
                  <c:v>87.681849999999983</c:v>
                </c:pt>
                <c:pt idx="421">
                  <c:v>87.890869999999993</c:v>
                </c:pt>
                <c:pt idx="422">
                  <c:v>88.100269999999995</c:v>
                </c:pt>
                <c:pt idx="423">
                  <c:v>88.310500000000005</c:v>
                </c:pt>
                <c:pt idx="424">
                  <c:v>88.520729999999986</c:v>
                </c:pt>
                <c:pt idx="425">
                  <c:v>88.730950000000007</c:v>
                </c:pt>
                <c:pt idx="426">
                  <c:v>88.939490000000006</c:v>
                </c:pt>
                <c:pt idx="427">
                  <c:v>89.146940000000001</c:v>
                </c:pt>
                <c:pt idx="428">
                  <c:v>89.352139999999949</c:v>
                </c:pt>
                <c:pt idx="429">
                  <c:v>89.556799999999981</c:v>
                </c:pt>
                <c:pt idx="430">
                  <c:v>89.762</c:v>
                </c:pt>
                <c:pt idx="431">
                  <c:v>89.967700000000022</c:v>
                </c:pt>
                <c:pt idx="432">
                  <c:v>90.173389999999927</c:v>
                </c:pt>
                <c:pt idx="433">
                  <c:v>90.379079999999988</c:v>
                </c:pt>
                <c:pt idx="434">
                  <c:v>90.583739999999949</c:v>
                </c:pt>
                <c:pt idx="435">
                  <c:v>90.789860000000004</c:v>
                </c:pt>
                <c:pt idx="436">
                  <c:v>90.995980000000003</c:v>
                </c:pt>
                <c:pt idx="437">
                  <c:v>91.202489999999983</c:v>
                </c:pt>
                <c:pt idx="438">
                  <c:v>91.409000000000006</c:v>
                </c:pt>
                <c:pt idx="439">
                  <c:v>91.617710000000002</c:v>
                </c:pt>
                <c:pt idx="440">
                  <c:v>91.82671999999998</c:v>
                </c:pt>
                <c:pt idx="441">
                  <c:v>92.035729999999987</c:v>
                </c:pt>
                <c:pt idx="442">
                  <c:v>92.243880000000004</c:v>
                </c:pt>
                <c:pt idx="443">
                  <c:v>92.453159999999997</c:v>
                </c:pt>
                <c:pt idx="444">
                  <c:v>92.663160000000005</c:v>
                </c:pt>
                <c:pt idx="445">
                  <c:v>92.872679999999988</c:v>
                </c:pt>
                <c:pt idx="446">
                  <c:v>93.082499999999982</c:v>
                </c:pt>
                <c:pt idx="447">
                  <c:v>93.293260000000089</c:v>
                </c:pt>
                <c:pt idx="448">
                  <c:v>93.504689999999997</c:v>
                </c:pt>
                <c:pt idx="449">
                  <c:v>93.716170000000005</c:v>
                </c:pt>
                <c:pt idx="450">
                  <c:v>93.927690000000027</c:v>
                </c:pt>
                <c:pt idx="451">
                  <c:v>94.138829999999999</c:v>
                </c:pt>
                <c:pt idx="452">
                  <c:v>94.349959999999996</c:v>
                </c:pt>
                <c:pt idx="453">
                  <c:v>94.56196000000007</c:v>
                </c:pt>
                <c:pt idx="454">
                  <c:v>94.77285999999998</c:v>
                </c:pt>
                <c:pt idx="455">
                  <c:v>94.98357</c:v>
                </c:pt>
                <c:pt idx="456">
                  <c:v>95.194379999999981</c:v>
                </c:pt>
                <c:pt idx="457">
                  <c:v>95.404610000000105</c:v>
                </c:pt>
                <c:pt idx="458">
                  <c:v>95.613889999999998</c:v>
                </c:pt>
                <c:pt idx="459">
                  <c:v>95.823879999999988</c:v>
                </c:pt>
                <c:pt idx="460">
                  <c:v>96.034040000000005</c:v>
                </c:pt>
                <c:pt idx="461">
                  <c:v>96.243759999999995</c:v>
                </c:pt>
                <c:pt idx="462">
                  <c:v>96.453040000000001</c:v>
                </c:pt>
                <c:pt idx="463">
                  <c:v>96.663409999999999</c:v>
                </c:pt>
                <c:pt idx="464">
                  <c:v>96.874639999999999</c:v>
                </c:pt>
                <c:pt idx="465">
                  <c:v>97.085489999999979</c:v>
                </c:pt>
                <c:pt idx="466">
                  <c:v>97.296250000000072</c:v>
                </c:pt>
                <c:pt idx="467">
                  <c:v>97.506749999999982</c:v>
                </c:pt>
                <c:pt idx="468">
                  <c:v>97.718069999999997</c:v>
                </c:pt>
                <c:pt idx="469">
                  <c:v>97.92989</c:v>
                </c:pt>
                <c:pt idx="470">
                  <c:v>98.141710000000003</c:v>
                </c:pt>
                <c:pt idx="471">
                  <c:v>98.354100000000003</c:v>
                </c:pt>
                <c:pt idx="472">
                  <c:v>98.565939999999998</c:v>
                </c:pt>
                <c:pt idx="473">
                  <c:v>98.775849999999949</c:v>
                </c:pt>
                <c:pt idx="474">
                  <c:v>98.985670000000013</c:v>
                </c:pt>
                <c:pt idx="475">
                  <c:v>99.196219999999997</c:v>
                </c:pt>
                <c:pt idx="476">
                  <c:v>99.407320000000027</c:v>
                </c:pt>
                <c:pt idx="477">
                  <c:v>99.61857999999998</c:v>
                </c:pt>
                <c:pt idx="478">
                  <c:v>99.830219999999997</c:v>
                </c:pt>
                <c:pt idx="479">
                  <c:v>100.0423</c:v>
                </c:pt>
                <c:pt idx="480">
                  <c:v>100.25420000000007</c:v>
                </c:pt>
                <c:pt idx="481">
                  <c:v>100.4667</c:v>
                </c:pt>
                <c:pt idx="482">
                  <c:v>100.67910000000001</c:v>
                </c:pt>
                <c:pt idx="483">
                  <c:v>100.89160000000007</c:v>
                </c:pt>
                <c:pt idx="484">
                  <c:v>101.1031</c:v>
                </c:pt>
                <c:pt idx="485">
                  <c:v>101.3143</c:v>
                </c:pt>
                <c:pt idx="486">
                  <c:v>101.526</c:v>
                </c:pt>
                <c:pt idx="487">
                  <c:v>101.73790000000002</c:v>
                </c:pt>
                <c:pt idx="488">
                  <c:v>101.94889999999999</c:v>
                </c:pt>
                <c:pt idx="489">
                  <c:v>102.16</c:v>
                </c:pt>
                <c:pt idx="490">
                  <c:v>102.3712</c:v>
                </c:pt>
                <c:pt idx="491">
                  <c:v>102.5821</c:v>
                </c:pt>
                <c:pt idx="492">
                  <c:v>102.7928</c:v>
                </c:pt>
                <c:pt idx="493">
                  <c:v>103.00320000000002</c:v>
                </c:pt>
                <c:pt idx="494">
                  <c:v>103.21390000000002</c:v>
                </c:pt>
                <c:pt idx="495">
                  <c:v>103.4248</c:v>
                </c:pt>
                <c:pt idx="496">
                  <c:v>103.6361</c:v>
                </c:pt>
                <c:pt idx="497">
                  <c:v>103.84780000000002</c:v>
                </c:pt>
                <c:pt idx="498">
                  <c:v>104.0591</c:v>
                </c:pt>
                <c:pt idx="499">
                  <c:v>104.2706</c:v>
                </c:pt>
                <c:pt idx="500">
                  <c:v>104.48220000000002</c:v>
                </c:pt>
                <c:pt idx="501">
                  <c:v>104.69410000000002</c:v>
                </c:pt>
                <c:pt idx="502">
                  <c:v>104.90620000000007</c:v>
                </c:pt>
                <c:pt idx="503">
                  <c:v>105.11829999999999</c:v>
                </c:pt>
                <c:pt idx="504">
                  <c:v>105.3306</c:v>
                </c:pt>
                <c:pt idx="505">
                  <c:v>105.5424</c:v>
                </c:pt>
                <c:pt idx="506">
                  <c:v>105.7504</c:v>
                </c:pt>
                <c:pt idx="507">
                  <c:v>105.96250000000002</c:v>
                </c:pt>
                <c:pt idx="508">
                  <c:v>106.17479999999998</c:v>
                </c:pt>
                <c:pt idx="509">
                  <c:v>106.38669999999999</c:v>
                </c:pt>
                <c:pt idx="510">
                  <c:v>106.5985</c:v>
                </c:pt>
                <c:pt idx="511">
                  <c:v>106.81010000000002</c:v>
                </c:pt>
                <c:pt idx="512">
                  <c:v>107.0215</c:v>
                </c:pt>
                <c:pt idx="513">
                  <c:v>107.2328</c:v>
                </c:pt>
                <c:pt idx="514">
                  <c:v>107.44430000000007</c:v>
                </c:pt>
                <c:pt idx="515">
                  <c:v>107.65600000000001</c:v>
                </c:pt>
                <c:pt idx="516">
                  <c:v>107.8682</c:v>
                </c:pt>
                <c:pt idx="517">
                  <c:v>108.0809</c:v>
                </c:pt>
                <c:pt idx="518">
                  <c:v>108.29389999999999</c:v>
                </c:pt>
                <c:pt idx="519">
                  <c:v>108.5068</c:v>
                </c:pt>
                <c:pt idx="520">
                  <c:v>108.71899999999999</c:v>
                </c:pt>
                <c:pt idx="521">
                  <c:v>108.93049999999999</c:v>
                </c:pt>
                <c:pt idx="522">
                  <c:v>109.14230000000001</c:v>
                </c:pt>
                <c:pt idx="523">
                  <c:v>109.3541</c:v>
                </c:pt>
                <c:pt idx="524">
                  <c:v>109.5655</c:v>
                </c:pt>
                <c:pt idx="525">
                  <c:v>109.7775</c:v>
                </c:pt>
                <c:pt idx="526">
                  <c:v>109.9897</c:v>
                </c:pt>
                <c:pt idx="527">
                  <c:v>110.20150000000002</c:v>
                </c:pt>
                <c:pt idx="528">
                  <c:v>110.41320000000009</c:v>
                </c:pt>
                <c:pt idx="529">
                  <c:v>110.6245</c:v>
                </c:pt>
                <c:pt idx="530">
                  <c:v>110.8355</c:v>
                </c:pt>
                <c:pt idx="531">
                  <c:v>111.04700000000007</c:v>
                </c:pt>
                <c:pt idx="532">
                  <c:v>111.25879999999998</c:v>
                </c:pt>
                <c:pt idx="533">
                  <c:v>111.4706</c:v>
                </c:pt>
                <c:pt idx="534">
                  <c:v>111.6819</c:v>
                </c:pt>
                <c:pt idx="535">
                  <c:v>111.8935</c:v>
                </c:pt>
                <c:pt idx="536">
                  <c:v>112.10509999999998</c:v>
                </c:pt>
                <c:pt idx="537">
                  <c:v>112.31699999999999</c:v>
                </c:pt>
                <c:pt idx="538">
                  <c:v>112.5291</c:v>
                </c:pt>
                <c:pt idx="539">
                  <c:v>112.74110000000009</c:v>
                </c:pt>
                <c:pt idx="540">
                  <c:v>112.9529</c:v>
                </c:pt>
                <c:pt idx="541">
                  <c:v>113.1643</c:v>
                </c:pt>
                <c:pt idx="542">
                  <c:v>113.3762</c:v>
                </c:pt>
                <c:pt idx="543">
                  <c:v>113.5878</c:v>
                </c:pt>
                <c:pt idx="544">
                  <c:v>113.7987</c:v>
                </c:pt>
                <c:pt idx="545">
                  <c:v>114.00960000000002</c:v>
                </c:pt>
                <c:pt idx="546">
                  <c:v>114.2208</c:v>
                </c:pt>
                <c:pt idx="547">
                  <c:v>114.43210000000002</c:v>
                </c:pt>
                <c:pt idx="548">
                  <c:v>114.64319999999999</c:v>
                </c:pt>
                <c:pt idx="549">
                  <c:v>114.854</c:v>
                </c:pt>
                <c:pt idx="550">
                  <c:v>115.0647</c:v>
                </c:pt>
                <c:pt idx="551">
                  <c:v>115.27539999999998</c:v>
                </c:pt>
                <c:pt idx="552">
                  <c:v>115.486</c:v>
                </c:pt>
                <c:pt idx="553">
                  <c:v>115.6961</c:v>
                </c:pt>
                <c:pt idx="554">
                  <c:v>115.90649999999999</c:v>
                </c:pt>
                <c:pt idx="555">
                  <c:v>116.1177</c:v>
                </c:pt>
                <c:pt idx="556">
                  <c:v>116.32940000000001</c:v>
                </c:pt>
                <c:pt idx="557">
                  <c:v>116.54089999999999</c:v>
                </c:pt>
                <c:pt idx="558">
                  <c:v>116.75279999999998</c:v>
                </c:pt>
                <c:pt idx="559">
                  <c:v>116.96410000000007</c:v>
                </c:pt>
                <c:pt idx="560">
                  <c:v>117.17539999999993</c:v>
                </c:pt>
                <c:pt idx="561">
                  <c:v>117.38669999999999</c:v>
                </c:pt>
                <c:pt idx="562">
                  <c:v>117.59780000000002</c:v>
                </c:pt>
                <c:pt idx="563">
                  <c:v>117.80869999999999</c:v>
                </c:pt>
                <c:pt idx="564">
                  <c:v>118.0197</c:v>
                </c:pt>
                <c:pt idx="565">
                  <c:v>118.2303</c:v>
                </c:pt>
                <c:pt idx="566">
                  <c:v>118.44090000000007</c:v>
                </c:pt>
                <c:pt idx="567">
                  <c:v>118.65219999999998</c:v>
                </c:pt>
                <c:pt idx="568">
                  <c:v>118.8634</c:v>
                </c:pt>
                <c:pt idx="569">
                  <c:v>119.07389999999998</c:v>
                </c:pt>
                <c:pt idx="570">
                  <c:v>119.28400000000002</c:v>
                </c:pt>
                <c:pt idx="571">
                  <c:v>119.49390000000002</c:v>
                </c:pt>
                <c:pt idx="572">
                  <c:v>119.70420000000007</c:v>
                </c:pt>
                <c:pt idx="573">
                  <c:v>119.91440000000007</c:v>
                </c:pt>
                <c:pt idx="574">
                  <c:v>120.12469999999999</c:v>
                </c:pt>
                <c:pt idx="575">
                  <c:v>120.3352</c:v>
                </c:pt>
                <c:pt idx="576">
                  <c:v>120.5455</c:v>
                </c:pt>
                <c:pt idx="577">
                  <c:v>120.7559</c:v>
                </c:pt>
                <c:pt idx="578">
                  <c:v>120.96620000000007</c:v>
                </c:pt>
                <c:pt idx="579">
                  <c:v>121.17639999999993</c:v>
                </c:pt>
                <c:pt idx="580">
                  <c:v>121.3869</c:v>
                </c:pt>
                <c:pt idx="581">
                  <c:v>121.59760000000007</c:v>
                </c:pt>
                <c:pt idx="582">
                  <c:v>121.80800000000001</c:v>
                </c:pt>
                <c:pt idx="583">
                  <c:v>122.0187</c:v>
                </c:pt>
                <c:pt idx="584">
                  <c:v>122.2294</c:v>
                </c:pt>
                <c:pt idx="585">
                  <c:v>122.44060000000009</c:v>
                </c:pt>
                <c:pt idx="586">
                  <c:v>122.65199999999999</c:v>
                </c:pt>
                <c:pt idx="587">
                  <c:v>122.86320000000002</c:v>
                </c:pt>
                <c:pt idx="588">
                  <c:v>123.07470000000001</c:v>
                </c:pt>
                <c:pt idx="589">
                  <c:v>123.2861</c:v>
                </c:pt>
                <c:pt idx="590">
                  <c:v>123.49690000000002</c:v>
                </c:pt>
                <c:pt idx="591">
                  <c:v>123.708</c:v>
                </c:pt>
                <c:pt idx="592">
                  <c:v>123.9187</c:v>
                </c:pt>
                <c:pt idx="593">
                  <c:v>124.12979999999995</c:v>
                </c:pt>
                <c:pt idx="594">
                  <c:v>124.3413</c:v>
                </c:pt>
                <c:pt idx="595">
                  <c:v>124.55289999999998</c:v>
                </c:pt>
                <c:pt idx="596">
                  <c:v>124.76420000000009</c:v>
                </c:pt>
                <c:pt idx="597">
                  <c:v>124.97490000000002</c:v>
                </c:pt>
                <c:pt idx="598">
                  <c:v>125.18629999999999</c:v>
                </c:pt>
                <c:pt idx="599">
                  <c:v>125.3981</c:v>
                </c:pt>
                <c:pt idx="600">
                  <c:v>125.6096</c:v>
                </c:pt>
                <c:pt idx="601">
                  <c:v>125.82029999999999</c:v>
                </c:pt>
                <c:pt idx="602">
                  <c:v>126.03019999999999</c:v>
                </c:pt>
                <c:pt idx="603">
                  <c:v>126.24000000000002</c:v>
                </c:pt>
                <c:pt idx="604">
                  <c:v>126.44980000000002</c:v>
                </c:pt>
                <c:pt idx="605">
                  <c:v>126.6601</c:v>
                </c:pt>
                <c:pt idx="606">
                  <c:v>126.8706</c:v>
                </c:pt>
                <c:pt idx="607">
                  <c:v>127.0814</c:v>
                </c:pt>
                <c:pt idx="608">
                  <c:v>127.2927</c:v>
                </c:pt>
                <c:pt idx="609">
                  <c:v>127.5039</c:v>
                </c:pt>
                <c:pt idx="610">
                  <c:v>127.7153</c:v>
                </c:pt>
                <c:pt idx="611">
                  <c:v>127.9268</c:v>
                </c:pt>
                <c:pt idx="612">
                  <c:v>128.13830000000004</c:v>
                </c:pt>
                <c:pt idx="613">
                  <c:v>128.34969999999998</c:v>
                </c:pt>
                <c:pt idx="614">
                  <c:v>128.56180000000001</c:v>
                </c:pt>
                <c:pt idx="615">
                  <c:v>128.77419999999998</c:v>
                </c:pt>
                <c:pt idx="616">
                  <c:v>128.98630000000014</c:v>
                </c:pt>
                <c:pt idx="617">
                  <c:v>129.19840000000013</c:v>
                </c:pt>
                <c:pt idx="618">
                  <c:v>129.4109</c:v>
                </c:pt>
                <c:pt idx="619">
                  <c:v>129.62300000000002</c:v>
                </c:pt>
                <c:pt idx="620">
                  <c:v>129.83540000000013</c:v>
                </c:pt>
                <c:pt idx="621">
                  <c:v>130.04820000000001</c:v>
                </c:pt>
                <c:pt idx="622">
                  <c:v>130.261</c:v>
                </c:pt>
                <c:pt idx="623">
                  <c:v>130.47369999999998</c:v>
                </c:pt>
                <c:pt idx="624">
                  <c:v>130.68630000000007</c:v>
                </c:pt>
                <c:pt idx="625">
                  <c:v>130.89890000000014</c:v>
                </c:pt>
                <c:pt idx="626">
                  <c:v>131.1114</c:v>
                </c:pt>
                <c:pt idx="627">
                  <c:v>131.32400000000001</c:v>
                </c:pt>
                <c:pt idx="628">
                  <c:v>131.5368</c:v>
                </c:pt>
                <c:pt idx="629">
                  <c:v>131.74979999999985</c:v>
                </c:pt>
                <c:pt idx="630">
                  <c:v>131.96280000000004</c:v>
                </c:pt>
                <c:pt idx="631">
                  <c:v>132.17589999999998</c:v>
                </c:pt>
                <c:pt idx="632">
                  <c:v>132.37989999999999</c:v>
                </c:pt>
                <c:pt idx="633">
                  <c:v>132.59270000000001</c:v>
                </c:pt>
                <c:pt idx="634">
                  <c:v>132.8056</c:v>
                </c:pt>
                <c:pt idx="635">
                  <c:v>133.01859999999999</c:v>
                </c:pt>
                <c:pt idx="636">
                  <c:v>133.23149999999998</c:v>
                </c:pt>
                <c:pt idx="637">
                  <c:v>133.4443</c:v>
                </c:pt>
                <c:pt idx="638">
                  <c:v>133.65690000000001</c:v>
                </c:pt>
                <c:pt idx="639">
                  <c:v>133.86959999999999</c:v>
                </c:pt>
                <c:pt idx="640">
                  <c:v>134.08200000000014</c:v>
                </c:pt>
                <c:pt idx="641">
                  <c:v>134.29369999999992</c:v>
                </c:pt>
                <c:pt idx="642">
                  <c:v>134.5059</c:v>
                </c:pt>
                <c:pt idx="643">
                  <c:v>134.71809999999999</c:v>
                </c:pt>
                <c:pt idx="644">
                  <c:v>134.9307</c:v>
                </c:pt>
                <c:pt idx="645">
                  <c:v>135.14329999999998</c:v>
                </c:pt>
                <c:pt idx="646">
                  <c:v>135.35530000000014</c:v>
                </c:pt>
                <c:pt idx="647">
                  <c:v>135.5675</c:v>
                </c:pt>
                <c:pt idx="648">
                  <c:v>135.78020000000001</c:v>
                </c:pt>
                <c:pt idx="649">
                  <c:v>135.99340000000001</c:v>
                </c:pt>
                <c:pt idx="650">
                  <c:v>136.20659999999998</c:v>
                </c:pt>
                <c:pt idx="651">
                  <c:v>136.41979999999998</c:v>
                </c:pt>
                <c:pt idx="652">
                  <c:v>136.63230000000001</c:v>
                </c:pt>
                <c:pt idx="653">
                  <c:v>136.8451</c:v>
                </c:pt>
                <c:pt idx="654">
                  <c:v>137.05740000000014</c:v>
                </c:pt>
                <c:pt idx="655">
                  <c:v>137.26999999999998</c:v>
                </c:pt>
                <c:pt idx="656">
                  <c:v>137.48220000000018</c:v>
                </c:pt>
                <c:pt idx="657">
                  <c:v>137.69379999999998</c:v>
                </c:pt>
                <c:pt idx="658">
                  <c:v>137.904</c:v>
                </c:pt>
                <c:pt idx="659">
                  <c:v>138.11609999999999</c:v>
                </c:pt>
                <c:pt idx="660">
                  <c:v>138.32860000000014</c:v>
                </c:pt>
                <c:pt idx="661">
                  <c:v>138.54049999999998</c:v>
                </c:pt>
                <c:pt idx="662">
                  <c:v>138.75230000000013</c:v>
                </c:pt>
                <c:pt idx="663">
                  <c:v>138.96520000000001</c:v>
                </c:pt>
                <c:pt idx="664">
                  <c:v>139.17830000000001</c:v>
                </c:pt>
                <c:pt idx="665">
                  <c:v>139.39140000000017</c:v>
                </c:pt>
                <c:pt idx="666">
                  <c:v>139.60459999999998</c:v>
                </c:pt>
                <c:pt idx="667">
                  <c:v>139.8177</c:v>
                </c:pt>
                <c:pt idx="668">
                  <c:v>140.03040000000001</c:v>
                </c:pt>
                <c:pt idx="669">
                  <c:v>140.24309999999986</c:v>
                </c:pt>
                <c:pt idx="670">
                  <c:v>140.44640000000001</c:v>
                </c:pt>
                <c:pt idx="671">
                  <c:v>140.65890000000007</c:v>
                </c:pt>
                <c:pt idx="672">
                  <c:v>140.87130000000013</c:v>
                </c:pt>
                <c:pt idx="673">
                  <c:v>141.0839</c:v>
                </c:pt>
                <c:pt idx="674">
                  <c:v>141.2961</c:v>
                </c:pt>
                <c:pt idx="675">
                  <c:v>141.50840000000014</c:v>
                </c:pt>
                <c:pt idx="676">
                  <c:v>141.7209</c:v>
                </c:pt>
                <c:pt idx="677">
                  <c:v>141.93369999999999</c:v>
                </c:pt>
                <c:pt idx="678">
                  <c:v>142.14659999999998</c:v>
                </c:pt>
                <c:pt idx="679">
                  <c:v>142.35870000000014</c:v>
                </c:pt>
                <c:pt idx="680">
                  <c:v>142.57169999999999</c:v>
                </c:pt>
                <c:pt idx="681">
                  <c:v>142.78459999999998</c:v>
                </c:pt>
                <c:pt idx="682">
                  <c:v>142.9966</c:v>
                </c:pt>
                <c:pt idx="683">
                  <c:v>143.20969999999986</c:v>
                </c:pt>
                <c:pt idx="684">
                  <c:v>143.42260000000007</c:v>
                </c:pt>
                <c:pt idx="685">
                  <c:v>143.63499999999999</c:v>
                </c:pt>
                <c:pt idx="686">
                  <c:v>143.8475</c:v>
                </c:pt>
                <c:pt idx="687">
                  <c:v>144.0599</c:v>
                </c:pt>
                <c:pt idx="688">
                  <c:v>144.27199999999999</c:v>
                </c:pt>
                <c:pt idx="689">
                  <c:v>144.47329999999999</c:v>
                </c:pt>
                <c:pt idx="690">
                  <c:v>144.68559999999999</c:v>
                </c:pt>
                <c:pt idx="691">
                  <c:v>144.89840000000018</c:v>
                </c:pt>
                <c:pt idx="692">
                  <c:v>145.1113</c:v>
                </c:pt>
                <c:pt idx="693">
                  <c:v>145.32300000000001</c:v>
                </c:pt>
                <c:pt idx="694">
                  <c:v>145.5359</c:v>
                </c:pt>
                <c:pt idx="695">
                  <c:v>145.74879999999999</c:v>
                </c:pt>
                <c:pt idx="696">
                  <c:v>145.9599</c:v>
                </c:pt>
                <c:pt idx="697">
                  <c:v>146.17009999999999</c:v>
                </c:pt>
                <c:pt idx="698">
                  <c:v>146.38240000000027</c:v>
                </c:pt>
                <c:pt idx="699">
                  <c:v>146.59540000000001</c:v>
                </c:pt>
                <c:pt idx="700">
                  <c:v>146.80790000000007</c:v>
                </c:pt>
                <c:pt idx="701">
                  <c:v>147.02070000000001</c:v>
                </c:pt>
                <c:pt idx="702">
                  <c:v>147.2294</c:v>
                </c:pt>
                <c:pt idx="703">
                  <c:v>147.43940000000001</c:v>
                </c:pt>
                <c:pt idx="704">
                  <c:v>147.64939999999999</c:v>
                </c:pt>
                <c:pt idx="705">
                  <c:v>147.86130000000014</c:v>
                </c:pt>
                <c:pt idx="706">
                  <c:v>148.07079999999999</c:v>
                </c:pt>
                <c:pt idx="707">
                  <c:v>148.27869999999999</c:v>
                </c:pt>
                <c:pt idx="708">
                  <c:v>148.48640000000017</c:v>
                </c:pt>
                <c:pt idx="709">
                  <c:v>148.69579999999999</c:v>
                </c:pt>
                <c:pt idx="710">
                  <c:v>148.9085</c:v>
                </c:pt>
                <c:pt idx="711">
                  <c:v>149.12040000000007</c:v>
                </c:pt>
                <c:pt idx="712">
                  <c:v>149.3305</c:v>
                </c:pt>
                <c:pt idx="713">
                  <c:v>149.5419</c:v>
                </c:pt>
                <c:pt idx="714">
                  <c:v>149.75409999999999</c:v>
                </c:pt>
                <c:pt idx="715">
                  <c:v>149.9665</c:v>
                </c:pt>
                <c:pt idx="716">
                  <c:v>150.17859999999999</c:v>
                </c:pt>
                <c:pt idx="717">
                  <c:v>150.39060000000001</c:v>
                </c:pt>
                <c:pt idx="718">
                  <c:v>150.60210000000001</c:v>
                </c:pt>
                <c:pt idx="719">
                  <c:v>150.8134</c:v>
                </c:pt>
                <c:pt idx="720">
                  <c:v>151.02520000000001</c:v>
                </c:pt>
                <c:pt idx="721">
                  <c:v>151.23699999999999</c:v>
                </c:pt>
                <c:pt idx="722">
                  <c:v>151.44469999999998</c:v>
                </c:pt>
                <c:pt idx="723">
                  <c:v>151.6557</c:v>
                </c:pt>
                <c:pt idx="724">
                  <c:v>151.86720000000014</c:v>
                </c:pt>
                <c:pt idx="725">
                  <c:v>152.07859999999999</c:v>
                </c:pt>
                <c:pt idx="726">
                  <c:v>152.29</c:v>
                </c:pt>
                <c:pt idx="727">
                  <c:v>152.5017</c:v>
                </c:pt>
                <c:pt idx="728">
                  <c:v>152.71289999999999</c:v>
                </c:pt>
                <c:pt idx="729">
                  <c:v>152.92359999999999</c:v>
                </c:pt>
                <c:pt idx="730">
                  <c:v>153.13250000000002</c:v>
                </c:pt>
                <c:pt idx="731">
                  <c:v>153.3415</c:v>
                </c:pt>
                <c:pt idx="732">
                  <c:v>153.5505</c:v>
                </c:pt>
                <c:pt idx="733">
                  <c:v>153.76169999999999</c:v>
                </c:pt>
                <c:pt idx="734">
                  <c:v>153.97349999999997</c:v>
                </c:pt>
                <c:pt idx="735">
                  <c:v>154.1857</c:v>
                </c:pt>
                <c:pt idx="736">
                  <c:v>154.39750000000001</c:v>
                </c:pt>
                <c:pt idx="737">
                  <c:v>154.60949999999997</c:v>
                </c:pt>
                <c:pt idx="738">
                  <c:v>154.82100000000014</c:v>
                </c:pt>
                <c:pt idx="739">
                  <c:v>155.03130000000004</c:v>
                </c:pt>
                <c:pt idx="740">
                  <c:v>155.24209999999999</c:v>
                </c:pt>
                <c:pt idx="741">
                  <c:v>155.45240000000021</c:v>
                </c:pt>
                <c:pt idx="742">
                  <c:v>155.66349999999997</c:v>
                </c:pt>
                <c:pt idx="743">
                  <c:v>155.87389999999999</c:v>
                </c:pt>
                <c:pt idx="744">
                  <c:v>156.0847</c:v>
                </c:pt>
                <c:pt idx="745">
                  <c:v>156.29549999999998</c:v>
                </c:pt>
                <c:pt idx="746">
                  <c:v>156.50650000000002</c:v>
                </c:pt>
                <c:pt idx="747">
                  <c:v>156.71729999999999</c:v>
                </c:pt>
                <c:pt idx="748">
                  <c:v>156.92870000000013</c:v>
                </c:pt>
                <c:pt idx="749">
                  <c:v>157.14009999999999</c:v>
                </c:pt>
                <c:pt idx="750">
                  <c:v>157.35120000000018</c:v>
                </c:pt>
                <c:pt idx="751">
                  <c:v>157.56220000000013</c:v>
                </c:pt>
                <c:pt idx="752">
                  <c:v>157.77359999999982</c:v>
                </c:pt>
                <c:pt idx="753">
                  <c:v>157.98540000000014</c:v>
                </c:pt>
                <c:pt idx="754">
                  <c:v>158.19710000000001</c:v>
                </c:pt>
                <c:pt idx="755">
                  <c:v>158.4085</c:v>
                </c:pt>
                <c:pt idx="756">
                  <c:v>158.61969999999985</c:v>
                </c:pt>
                <c:pt idx="757">
                  <c:v>158.83150000000001</c:v>
                </c:pt>
                <c:pt idx="758">
                  <c:v>159.0427</c:v>
                </c:pt>
                <c:pt idx="759">
                  <c:v>159.25479999999999</c:v>
                </c:pt>
                <c:pt idx="760">
                  <c:v>159.46680000000001</c:v>
                </c:pt>
                <c:pt idx="761">
                  <c:v>159.67869999999999</c:v>
                </c:pt>
                <c:pt idx="762">
                  <c:v>159.89110000000014</c:v>
                </c:pt>
                <c:pt idx="763">
                  <c:v>160.10369999999998</c:v>
                </c:pt>
                <c:pt idx="764">
                  <c:v>160.31650000000002</c:v>
                </c:pt>
                <c:pt idx="765">
                  <c:v>160.5292</c:v>
                </c:pt>
                <c:pt idx="766">
                  <c:v>160.74169999999998</c:v>
                </c:pt>
                <c:pt idx="767">
                  <c:v>160.95410000000001</c:v>
                </c:pt>
                <c:pt idx="768">
                  <c:v>161.1661</c:v>
                </c:pt>
                <c:pt idx="769">
                  <c:v>161.3793</c:v>
                </c:pt>
                <c:pt idx="770">
                  <c:v>161.59240000000014</c:v>
                </c:pt>
                <c:pt idx="771">
                  <c:v>161.7971</c:v>
                </c:pt>
                <c:pt idx="772">
                  <c:v>162.00230000000013</c:v>
                </c:pt>
                <c:pt idx="773">
                  <c:v>162.20749999999998</c:v>
                </c:pt>
                <c:pt idx="774">
                  <c:v>162.4143</c:v>
                </c:pt>
                <c:pt idx="775">
                  <c:v>162.61959999999985</c:v>
                </c:pt>
                <c:pt idx="776">
                  <c:v>162.82420000000013</c:v>
                </c:pt>
                <c:pt idx="777">
                  <c:v>163.03270000000001</c:v>
                </c:pt>
                <c:pt idx="778">
                  <c:v>163.24479999999986</c:v>
                </c:pt>
                <c:pt idx="779">
                  <c:v>163.45740000000018</c:v>
                </c:pt>
                <c:pt idx="780">
                  <c:v>163.67009999999999</c:v>
                </c:pt>
                <c:pt idx="781">
                  <c:v>163.87909999999999</c:v>
                </c:pt>
                <c:pt idx="782">
                  <c:v>164.0907</c:v>
                </c:pt>
                <c:pt idx="783">
                  <c:v>164.3038</c:v>
                </c:pt>
                <c:pt idx="784">
                  <c:v>164.51599999999999</c:v>
                </c:pt>
                <c:pt idx="785">
                  <c:v>164.72880000000001</c:v>
                </c:pt>
                <c:pt idx="786">
                  <c:v>164.9419</c:v>
                </c:pt>
                <c:pt idx="787">
                  <c:v>165.14939999999999</c:v>
                </c:pt>
                <c:pt idx="788">
                  <c:v>165.3546</c:v>
                </c:pt>
                <c:pt idx="789">
                  <c:v>165.56290000000001</c:v>
                </c:pt>
                <c:pt idx="790">
                  <c:v>165.7723</c:v>
                </c:pt>
                <c:pt idx="791">
                  <c:v>165.9845</c:v>
                </c:pt>
                <c:pt idx="792">
                  <c:v>166.19640000000001</c:v>
                </c:pt>
                <c:pt idx="793">
                  <c:v>166.40820000000014</c:v>
                </c:pt>
                <c:pt idx="794">
                  <c:v>166.62130000000013</c:v>
                </c:pt>
                <c:pt idx="795">
                  <c:v>166.83450000000002</c:v>
                </c:pt>
                <c:pt idx="796">
                  <c:v>167.04730000000001</c:v>
                </c:pt>
                <c:pt idx="797">
                  <c:v>167.2593</c:v>
                </c:pt>
                <c:pt idx="798">
                  <c:v>167.4708</c:v>
                </c:pt>
                <c:pt idx="799">
                  <c:v>167.68180000000001</c:v>
                </c:pt>
                <c:pt idx="800">
                  <c:v>167.893</c:v>
                </c:pt>
                <c:pt idx="801">
                  <c:v>168.10419999999999</c:v>
                </c:pt>
                <c:pt idx="802">
                  <c:v>168.31300000000002</c:v>
                </c:pt>
                <c:pt idx="803">
                  <c:v>168.52330000000001</c:v>
                </c:pt>
                <c:pt idx="804">
                  <c:v>168.73339999999999</c:v>
                </c:pt>
                <c:pt idx="805">
                  <c:v>168.94309999999999</c:v>
                </c:pt>
                <c:pt idx="806">
                  <c:v>169.15230000000014</c:v>
                </c:pt>
                <c:pt idx="807">
                  <c:v>169.36210000000014</c:v>
                </c:pt>
                <c:pt idx="808">
                  <c:v>169.5729</c:v>
                </c:pt>
                <c:pt idx="809">
                  <c:v>169.78479999999999</c:v>
                </c:pt>
                <c:pt idx="810">
                  <c:v>169.99740000000014</c:v>
                </c:pt>
                <c:pt idx="811">
                  <c:v>170.21009999999998</c:v>
                </c:pt>
                <c:pt idx="812">
                  <c:v>170.42230000000018</c:v>
                </c:pt>
                <c:pt idx="813">
                  <c:v>170.63359999999992</c:v>
                </c:pt>
                <c:pt idx="814">
                  <c:v>170.8441</c:v>
                </c:pt>
                <c:pt idx="815">
                  <c:v>171.0566</c:v>
                </c:pt>
                <c:pt idx="816">
                  <c:v>171.26979999999998</c:v>
                </c:pt>
                <c:pt idx="817">
                  <c:v>171.48280000000014</c:v>
                </c:pt>
                <c:pt idx="818">
                  <c:v>171.69240000000013</c:v>
                </c:pt>
                <c:pt idx="819">
                  <c:v>171.90130000000013</c:v>
                </c:pt>
                <c:pt idx="820">
                  <c:v>172.11309999999995</c:v>
                </c:pt>
                <c:pt idx="821">
                  <c:v>172.32510000000013</c:v>
                </c:pt>
                <c:pt idx="822">
                  <c:v>172.53659999999999</c:v>
                </c:pt>
                <c:pt idx="823">
                  <c:v>172.74679999999998</c:v>
                </c:pt>
                <c:pt idx="824">
                  <c:v>172.95570000000001</c:v>
                </c:pt>
                <c:pt idx="825">
                  <c:v>173.16309999999999</c:v>
                </c:pt>
                <c:pt idx="826">
                  <c:v>173.37050000000002</c:v>
                </c:pt>
                <c:pt idx="827">
                  <c:v>173.58</c:v>
                </c:pt>
                <c:pt idx="828">
                  <c:v>173.791</c:v>
                </c:pt>
                <c:pt idx="829">
                  <c:v>174.00230000000013</c:v>
                </c:pt>
                <c:pt idx="830">
                  <c:v>174.21439999999998</c:v>
                </c:pt>
                <c:pt idx="831">
                  <c:v>174.42600000000004</c:v>
                </c:pt>
                <c:pt idx="832">
                  <c:v>174.63640000000001</c:v>
                </c:pt>
                <c:pt idx="833">
                  <c:v>174.8467</c:v>
                </c:pt>
                <c:pt idx="834">
                  <c:v>175.05840000000018</c:v>
                </c:pt>
                <c:pt idx="835">
                  <c:v>175.26969999999992</c:v>
                </c:pt>
                <c:pt idx="836">
                  <c:v>175.47890000000001</c:v>
                </c:pt>
                <c:pt idx="837">
                  <c:v>175.68600000000001</c:v>
                </c:pt>
                <c:pt idx="838">
                  <c:v>175.89130000000014</c:v>
                </c:pt>
                <c:pt idx="839">
                  <c:v>176.09780000000001</c:v>
                </c:pt>
                <c:pt idx="840">
                  <c:v>176.3039</c:v>
                </c:pt>
                <c:pt idx="841">
                  <c:v>176.5085</c:v>
                </c:pt>
                <c:pt idx="842">
                  <c:v>176.71179999999998</c:v>
                </c:pt>
                <c:pt idx="843">
                  <c:v>176.9118</c:v>
                </c:pt>
                <c:pt idx="844">
                  <c:v>177.11179999999999</c:v>
                </c:pt>
                <c:pt idx="845">
                  <c:v>177.31309999999999</c:v>
                </c:pt>
                <c:pt idx="846">
                  <c:v>177.51439999999999</c:v>
                </c:pt>
                <c:pt idx="847">
                  <c:v>177.71679999999998</c:v>
                </c:pt>
                <c:pt idx="848">
                  <c:v>177.91919999999999</c:v>
                </c:pt>
                <c:pt idx="849">
                  <c:v>178.12389999999999</c:v>
                </c:pt>
                <c:pt idx="850">
                  <c:v>178.33320000000001</c:v>
                </c:pt>
                <c:pt idx="851">
                  <c:v>178.53880000000001</c:v>
                </c:pt>
                <c:pt idx="852">
                  <c:v>178.73389999999998</c:v>
                </c:pt>
                <c:pt idx="853">
                  <c:v>178.94319999999999</c:v>
                </c:pt>
                <c:pt idx="854">
                  <c:v>179.15389999999999</c:v>
                </c:pt>
                <c:pt idx="855">
                  <c:v>179.3639</c:v>
                </c:pt>
                <c:pt idx="856">
                  <c:v>179.57499999999999</c:v>
                </c:pt>
                <c:pt idx="857">
                  <c:v>179.7878</c:v>
                </c:pt>
                <c:pt idx="858">
                  <c:v>180.00020000000001</c:v>
                </c:pt>
                <c:pt idx="859">
                  <c:v>180.21199999999999</c:v>
                </c:pt>
                <c:pt idx="860">
                  <c:v>180.42260000000007</c:v>
                </c:pt>
                <c:pt idx="861">
                  <c:v>180.63230000000001</c:v>
                </c:pt>
                <c:pt idx="862">
                  <c:v>180.8417</c:v>
                </c:pt>
                <c:pt idx="863">
                  <c:v>181.05369999999999</c:v>
                </c:pt>
                <c:pt idx="864">
                  <c:v>181.26519999999999</c:v>
                </c:pt>
                <c:pt idx="865">
                  <c:v>181.47499999999999</c:v>
                </c:pt>
                <c:pt idx="866">
                  <c:v>181.6865</c:v>
                </c:pt>
                <c:pt idx="867">
                  <c:v>181.89870000000013</c:v>
                </c:pt>
                <c:pt idx="868">
                  <c:v>182.10989999999998</c:v>
                </c:pt>
                <c:pt idx="869">
                  <c:v>182.3192</c:v>
                </c:pt>
                <c:pt idx="870">
                  <c:v>182.52790000000007</c:v>
                </c:pt>
                <c:pt idx="871">
                  <c:v>182.73559999999998</c:v>
                </c:pt>
                <c:pt idx="872">
                  <c:v>182.94449999999998</c:v>
                </c:pt>
                <c:pt idx="873">
                  <c:v>183.1567</c:v>
                </c:pt>
                <c:pt idx="874">
                  <c:v>183.36870000000013</c:v>
                </c:pt>
                <c:pt idx="875">
                  <c:v>183.58070000000001</c:v>
                </c:pt>
                <c:pt idx="876">
                  <c:v>183.7912</c:v>
                </c:pt>
                <c:pt idx="877">
                  <c:v>183.99359999999999</c:v>
                </c:pt>
                <c:pt idx="878">
                  <c:v>184.1969</c:v>
                </c:pt>
                <c:pt idx="879">
                  <c:v>184.39930000000001</c:v>
                </c:pt>
                <c:pt idx="880">
                  <c:v>184.60169999999999</c:v>
                </c:pt>
                <c:pt idx="881">
                  <c:v>184.803</c:v>
                </c:pt>
                <c:pt idx="882">
                  <c:v>185.00300000000001</c:v>
                </c:pt>
                <c:pt idx="883">
                  <c:v>185.20299999999997</c:v>
                </c:pt>
                <c:pt idx="884">
                  <c:v>185.40300000000002</c:v>
                </c:pt>
                <c:pt idx="885">
                  <c:v>185.6054</c:v>
                </c:pt>
                <c:pt idx="886">
                  <c:v>185.80670000000001</c:v>
                </c:pt>
                <c:pt idx="887">
                  <c:v>186.0067</c:v>
                </c:pt>
                <c:pt idx="888">
                  <c:v>186.208</c:v>
                </c:pt>
                <c:pt idx="889">
                  <c:v>186.40800000000004</c:v>
                </c:pt>
                <c:pt idx="890">
                  <c:v>186.60309999999998</c:v>
                </c:pt>
                <c:pt idx="891">
                  <c:v>186.80440000000004</c:v>
                </c:pt>
                <c:pt idx="892">
                  <c:v>187.0068</c:v>
                </c:pt>
                <c:pt idx="893">
                  <c:v>187.2081</c:v>
                </c:pt>
                <c:pt idx="894">
                  <c:v>187.41329999999999</c:v>
                </c:pt>
                <c:pt idx="895">
                  <c:v>187.6217</c:v>
                </c:pt>
                <c:pt idx="896">
                  <c:v>187.83170000000001</c:v>
                </c:pt>
                <c:pt idx="897">
                  <c:v>188.04259999999999</c:v>
                </c:pt>
                <c:pt idx="898">
                  <c:v>188.2544</c:v>
                </c:pt>
                <c:pt idx="899">
                  <c:v>188.46550000000002</c:v>
                </c:pt>
                <c:pt idx="900">
                  <c:v>188.67529999999999</c:v>
                </c:pt>
                <c:pt idx="901">
                  <c:v>188.88740000000021</c:v>
                </c:pt>
                <c:pt idx="902">
                  <c:v>189.0986</c:v>
                </c:pt>
                <c:pt idx="903">
                  <c:v>189.3098</c:v>
                </c:pt>
                <c:pt idx="904">
                  <c:v>189.52120000000014</c:v>
                </c:pt>
                <c:pt idx="905">
                  <c:v>189.73269999999999</c:v>
                </c:pt>
                <c:pt idx="906">
                  <c:v>189.94369999999998</c:v>
                </c:pt>
                <c:pt idx="907">
                  <c:v>190.1549</c:v>
                </c:pt>
                <c:pt idx="908">
                  <c:v>190.36600000000001</c:v>
                </c:pt>
                <c:pt idx="909">
                  <c:v>190.57679999999999</c:v>
                </c:pt>
                <c:pt idx="910">
                  <c:v>190.78810000000001</c:v>
                </c:pt>
                <c:pt idx="911">
                  <c:v>190.99930000000001</c:v>
                </c:pt>
                <c:pt idx="912">
                  <c:v>191.21079999999998</c:v>
                </c:pt>
                <c:pt idx="913">
                  <c:v>191.42280000000014</c:v>
                </c:pt>
                <c:pt idx="914">
                  <c:v>191.6344</c:v>
                </c:pt>
                <c:pt idx="915">
                  <c:v>191.8458</c:v>
                </c:pt>
                <c:pt idx="916">
                  <c:v>192.05700000000004</c:v>
                </c:pt>
                <c:pt idx="917">
                  <c:v>192.2681</c:v>
                </c:pt>
                <c:pt idx="918">
                  <c:v>192.47919999999999</c:v>
                </c:pt>
                <c:pt idx="919">
                  <c:v>192.6902</c:v>
                </c:pt>
                <c:pt idx="920">
                  <c:v>192.90100000000001</c:v>
                </c:pt>
                <c:pt idx="921">
                  <c:v>193.11259999999999</c:v>
                </c:pt>
                <c:pt idx="922">
                  <c:v>193.32400000000001</c:v>
                </c:pt>
                <c:pt idx="923">
                  <c:v>193.53559999999999</c:v>
                </c:pt>
                <c:pt idx="924">
                  <c:v>193.74709999999999</c:v>
                </c:pt>
                <c:pt idx="925">
                  <c:v>193.95850000000004</c:v>
                </c:pt>
                <c:pt idx="926">
                  <c:v>194.1704</c:v>
                </c:pt>
                <c:pt idx="927">
                  <c:v>194.38250000000016</c:v>
                </c:pt>
                <c:pt idx="928">
                  <c:v>194.59479999999999</c:v>
                </c:pt>
                <c:pt idx="929">
                  <c:v>194.80700000000004</c:v>
                </c:pt>
                <c:pt idx="930">
                  <c:v>195.01919999999998</c:v>
                </c:pt>
                <c:pt idx="931">
                  <c:v>195.23149999999998</c:v>
                </c:pt>
                <c:pt idx="932">
                  <c:v>195.44349999999997</c:v>
                </c:pt>
                <c:pt idx="933">
                  <c:v>195.65520000000001</c:v>
                </c:pt>
                <c:pt idx="934">
                  <c:v>195.86750000000001</c:v>
                </c:pt>
                <c:pt idx="935">
                  <c:v>196.08010000000004</c:v>
                </c:pt>
                <c:pt idx="936">
                  <c:v>196.2929</c:v>
                </c:pt>
                <c:pt idx="937">
                  <c:v>196.5059</c:v>
                </c:pt>
                <c:pt idx="938">
                  <c:v>196.71889999999999</c:v>
                </c:pt>
                <c:pt idx="939">
                  <c:v>196.93030000000007</c:v>
                </c:pt>
                <c:pt idx="940">
                  <c:v>197.14149999999998</c:v>
                </c:pt>
                <c:pt idx="941">
                  <c:v>197.35330000000013</c:v>
                </c:pt>
                <c:pt idx="942">
                  <c:v>197.56459999999998</c:v>
                </c:pt>
                <c:pt idx="943">
                  <c:v>197.77589999999998</c:v>
                </c:pt>
                <c:pt idx="944">
                  <c:v>197.98720000000017</c:v>
                </c:pt>
                <c:pt idx="945">
                  <c:v>198.19820000000001</c:v>
                </c:pt>
                <c:pt idx="946">
                  <c:v>198.40810000000013</c:v>
                </c:pt>
                <c:pt idx="947">
                  <c:v>198.61749999999998</c:v>
                </c:pt>
                <c:pt idx="948">
                  <c:v>198.82690000000014</c:v>
                </c:pt>
                <c:pt idx="949">
                  <c:v>199.03650000000002</c:v>
                </c:pt>
                <c:pt idx="950">
                  <c:v>199.24669999999998</c:v>
                </c:pt>
                <c:pt idx="951">
                  <c:v>199.45760000000001</c:v>
                </c:pt>
                <c:pt idx="952">
                  <c:v>199.66810000000001</c:v>
                </c:pt>
                <c:pt idx="953">
                  <c:v>199.87880000000001</c:v>
                </c:pt>
                <c:pt idx="954">
                  <c:v>200.09010000000001</c:v>
                </c:pt>
                <c:pt idx="955">
                  <c:v>200.30130000000014</c:v>
                </c:pt>
                <c:pt idx="956">
                  <c:v>200.51329999999999</c:v>
                </c:pt>
                <c:pt idx="957">
                  <c:v>200.72620000000001</c:v>
                </c:pt>
                <c:pt idx="958">
                  <c:v>200.93780000000001</c:v>
                </c:pt>
                <c:pt idx="959">
                  <c:v>201.14849999999998</c:v>
                </c:pt>
                <c:pt idx="960">
                  <c:v>201.35940000000014</c:v>
                </c:pt>
                <c:pt idx="961">
                  <c:v>201.57069999999999</c:v>
                </c:pt>
                <c:pt idx="962">
                  <c:v>201.7826</c:v>
                </c:pt>
                <c:pt idx="963">
                  <c:v>201.99420000000001</c:v>
                </c:pt>
                <c:pt idx="964">
                  <c:v>202.20599999999999</c:v>
                </c:pt>
                <c:pt idx="965">
                  <c:v>202.41750000000002</c:v>
                </c:pt>
                <c:pt idx="966">
                  <c:v>202.62890000000004</c:v>
                </c:pt>
                <c:pt idx="967">
                  <c:v>202.84059999999999</c:v>
                </c:pt>
                <c:pt idx="968">
                  <c:v>203.05140000000014</c:v>
                </c:pt>
                <c:pt idx="969">
                  <c:v>203.26309999999998</c:v>
                </c:pt>
                <c:pt idx="970">
                  <c:v>203.47469999999998</c:v>
                </c:pt>
                <c:pt idx="971">
                  <c:v>203.6865</c:v>
                </c:pt>
                <c:pt idx="972">
                  <c:v>203.89890000000014</c:v>
                </c:pt>
                <c:pt idx="973">
                  <c:v>204.11199999999999</c:v>
                </c:pt>
                <c:pt idx="974">
                  <c:v>204.32060000000001</c:v>
                </c:pt>
                <c:pt idx="975">
                  <c:v>204.52969999999999</c:v>
                </c:pt>
                <c:pt idx="976">
                  <c:v>204.74099999999999</c:v>
                </c:pt>
                <c:pt idx="977">
                  <c:v>204.95280000000014</c:v>
                </c:pt>
                <c:pt idx="978">
                  <c:v>205.16349999999997</c:v>
                </c:pt>
                <c:pt idx="979">
                  <c:v>205.374</c:v>
                </c:pt>
                <c:pt idx="980">
                  <c:v>205.58610000000004</c:v>
                </c:pt>
                <c:pt idx="981">
                  <c:v>205.79919999999998</c:v>
                </c:pt>
                <c:pt idx="982">
                  <c:v>206.01179999999999</c:v>
                </c:pt>
                <c:pt idx="983">
                  <c:v>206.22449999999998</c:v>
                </c:pt>
                <c:pt idx="984">
                  <c:v>206.43700000000001</c:v>
                </c:pt>
                <c:pt idx="985">
                  <c:v>206.65010000000001</c:v>
                </c:pt>
                <c:pt idx="986">
                  <c:v>206.86290000000014</c:v>
                </c:pt>
                <c:pt idx="987">
                  <c:v>207.07599999999999</c:v>
                </c:pt>
                <c:pt idx="988">
                  <c:v>207.28909999999999</c:v>
                </c:pt>
                <c:pt idx="989">
                  <c:v>207.501</c:v>
                </c:pt>
                <c:pt idx="990">
                  <c:v>207.71409999999995</c:v>
                </c:pt>
                <c:pt idx="991">
                  <c:v>207.92720000000014</c:v>
                </c:pt>
                <c:pt idx="992">
                  <c:v>208.13820000000001</c:v>
                </c:pt>
                <c:pt idx="993">
                  <c:v>208.35050000000001</c:v>
                </c:pt>
                <c:pt idx="994">
                  <c:v>208.56270000000001</c:v>
                </c:pt>
                <c:pt idx="995">
                  <c:v>208.77459999999985</c:v>
                </c:pt>
                <c:pt idx="996">
                  <c:v>208.98210000000017</c:v>
                </c:pt>
                <c:pt idx="997">
                  <c:v>209.19110000000001</c:v>
                </c:pt>
                <c:pt idx="998">
                  <c:v>209.40290000000007</c:v>
                </c:pt>
                <c:pt idx="999">
                  <c:v>209.61419999999998</c:v>
                </c:pt>
                <c:pt idx="1000">
                  <c:v>209.82520000000014</c:v>
                </c:pt>
                <c:pt idx="1001">
                  <c:v>210.03710000000001</c:v>
                </c:pt>
                <c:pt idx="1002">
                  <c:v>210.24809999999999</c:v>
                </c:pt>
                <c:pt idx="1003">
                  <c:v>210.4606</c:v>
                </c:pt>
                <c:pt idx="1004">
                  <c:v>210.67309999999998</c:v>
                </c:pt>
                <c:pt idx="1005">
                  <c:v>210.88620000000017</c:v>
                </c:pt>
                <c:pt idx="1006">
                  <c:v>211.09900000000002</c:v>
                </c:pt>
                <c:pt idx="1007">
                  <c:v>211.31120000000001</c:v>
                </c:pt>
                <c:pt idx="1008">
                  <c:v>211.52330000000001</c:v>
                </c:pt>
                <c:pt idx="1009">
                  <c:v>211.73559999999998</c:v>
                </c:pt>
                <c:pt idx="1010">
                  <c:v>211.94740000000004</c:v>
                </c:pt>
                <c:pt idx="1011">
                  <c:v>212.1592</c:v>
                </c:pt>
                <c:pt idx="1012">
                  <c:v>212.37030000000001</c:v>
                </c:pt>
                <c:pt idx="1013">
                  <c:v>212.5805</c:v>
                </c:pt>
                <c:pt idx="1014">
                  <c:v>212.7911</c:v>
                </c:pt>
                <c:pt idx="1015">
                  <c:v>213.00280000000001</c:v>
                </c:pt>
                <c:pt idx="1016">
                  <c:v>213.21489999999986</c:v>
                </c:pt>
                <c:pt idx="1017">
                  <c:v>213.42770000000004</c:v>
                </c:pt>
                <c:pt idx="1018">
                  <c:v>213.64069999999998</c:v>
                </c:pt>
                <c:pt idx="1019">
                  <c:v>213.85340000000014</c:v>
                </c:pt>
                <c:pt idx="1020">
                  <c:v>214.06630000000001</c:v>
                </c:pt>
                <c:pt idx="1021">
                  <c:v>214.27899999999997</c:v>
                </c:pt>
                <c:pt idx="1022">
                  <c:v>214.49210000000014</c:v>
                </c:pt>
                <c:pt idx="1023">
                  <c:v>214.70519999999999</c:v>
                </c:pt>
                <c:pt idx="1024">
                  <c:v>214.9179</c:v>
                </c:pt>
                <c:pt idx="1025">
                  <c:v>215.13</c:v>
                </c:pt>
                <c:pt idx="1026">
                  <c:v>215.3409</c:v>
                </c:pt>
                <c:pt idx="1027">
                  <c:v>215.5515</c:v>
                </c:pt>
                <c:pt idx="1028">
                  <c:v>215.76299999999998</c:v>
                </c:pt>
                <c:pt idx="1029">
                  <c:v>215.97479999999999</c:v>
                </c:pt>
                <c:pt idx="1030">
                  <c:v>216.1865</c:v>
                </c:pt>
                <c:pt idx="1031">
                  <c:v>216.39800000000014</c:v>
                </c:pt>
                <c:pt idx="1032">
                  <c:v>216.60929999999999</c:v>
                </c:pt>
                <c:pt idx="1033">
                  <c:v>216.81909999999999</c:v>
                </c:pt>
                <c:pt idx="1034">
                  <c:v>217.0309</c:v>
                </c:pt>
                <c:pt idx="1035">
                  <c:v>217.24389999999985</c:v>
                </c:pt>
                <c:pt idx="1036">
                  <c:v>217.45630000000014</c:v>
                </c:pt>
                <c:pt idx="1037">
                  <c:v>217.66899999999998</c:v>
                </c:pt>
                <c:pt idx="1038">
                  <c:v>217.88050000000001</c:v>
                </c:pt>
                <c:pt idx="1039">
                  <c:v>218.0933</c:v>
                </c:pt>
                <c:pt idx="1040">
                  <c:v>218.3065</c:v>
                </c:pt>
                <c:pt idx="1041">
                  <c:v>218.51929999999999</c:v>
                </c:pt>
                <c:pt idx="1042">
                  <c:v>218.73230000000001</c:v>
                </c:pt>
                <c:pt idx="1043">
                  <c:v>218.94479999999999</c:v>
                </c:pt>
                <c:pt idx="1044">
                  <c:v>219.1576</c:v>
                </c:pt>
                <c:pt idx="1045">
                  <c:v>219.3707</c:v>
                </c:pt>
                <c:pt idx="1046">
                  <c:v>219.5839</c:v>
                </c:pt>
                <c:pt idx="1047">
                  <c:v>219.79640000000001</c:v>
                </c:pt>
                <c:pt idx="1048">
                  <c:v>220.00840000000014</c:v>
                </c:pt>
                <c:pt idx="1049">
                  <c:v>220.22059999999999</c:v>
                </c:pt>
                <c:pt idx="1050">
                  <c:v>220.43280000000001</c:v>
                </c:pt>
                <c:pt idx="1051">
                  <c:v>220.64469999999992</c:v>
                </c:pt>
                <c:pt idx="1052">
                  <c:v>220.85520000000014</c:v>
                </c:pt>
                <c:pt idx="1053">
                  <c:v>221.0668</c:v>
                </c:pt>
                <c:pt idx="1054">
                  <c:v>221.27699999999999</c:v>
                </c:pt>
                <c:pt idx="1055">
                  <c:v>221.48800000000014</c:v>
                </c:pt>
                <c:pt idx="1056">
                  <c:v>221.69949999999997</c:v>
                </c:pt>
                <c:pt idx="1057">
                  <c:v>221.91130000000001</c:v>
                </c:pt>
                <c:pt idx="1058">
                  <c:v>222.12230000000014</c:v>
                </c:pt>
                <c:pt idx="1059">
                  <c:v>222.33350000000002</c:v>
                </c:pt>
                <c:pt idx="1060">
                  <c:v>222.54489999999998</c:v>
                </c:pt>
                <c:pt idx="1061">
                  <c:v>222.75650000000002</c:v>
                </c:pt>
                <c:pt idx="1062">
                  <c:v>222.96810000000013</c:v>
                </c:pt>
                <c:pt idx="1063">
                  <c:v>223.18010000000001</c:v>
                </c:pt>
                <c:pt idx="1064">
                  <c:v>223.39250000000001</c:v>
                </c:pt>
                <c:pt idx="1065">
                  <c:v>223.60489999999999</c:v>
                </c:pt>
                <c:pt idx="1066">
                  <c:v>223.81700000000001</c:v>
                </c:pt>
                <c:pt idx="1067">
                  <c:v>224.02880000000007</c:v>
                </c:pt>
                <c:pt idx="1068">
                  <c:v>224.24079999999998</c:v>
                </c:pt>
                <c:pt idx="1069">
                  <c:v>224.45320000000001</c:v>
                </c:pt>
                <c:pt idx="1070">
                  <c:v>224.666</c:v>
                </c:pt>
                <c:pt idx="1071">
                  <c:v>224.8792</c:v>
                </c:pt>
                <c:pt idx="1072">
                  <c:v>225.08950000000002</c:v>
                </c:pt>
                <c:pt idx="1073">
                  <c:v>225.30250000000001</c:v>
                </c:pt>
                <c:pt idx="1074">
                  <c:v>225.51509999999999</c:v>
                </c:pt>
                <c:pt idx="1075">
                  <c:v>225.7276</c:v>
                </c:pt>
                <c:pt idx="1076">
                  <c:v>225.94040000000001</c:v>
                </c:pt>
                <c:pt idx="1077">
                  <c:v>226.15270000000001</c:v>
                </c:pt>
                <c:pt idx="1078">
                  <c:v>226.3647</c:v>
                </c:pt>
                <c:pt idx="1079">
                  <c:v>226.5719</c:v>
                </c:pt>
                <c:pt idx="1080">
                  <c:v>226.78359999999998</c:v>
                </c:pt>
                <c:pt idx="1081">
                  <c:v>226.99610000000001</c:v>
                </c:pt>
                <c:pt idx="1082">
                  <c:v>227.20869999999999</c:v>
                </c:pt>
                <c:pt idx="1083">
                  <c:v>227.42120000000014</c:v>
                </c:pt>
                <c:pt idx="1084">
                  <c:v>227.6327</c:v>
                </c:pt>
                <c:pt idx="1085">
                  <c:v>227.8441</c:v>
                </c:pt>
                <c:pt idx="1086">
                  <c:v>228.05520000000001</c:v>
                </c:pt>
                <c:pt idx="1087">
                  <c:v>228.26649999999998</c:v>
                </c:pt>
                <c:pt idx="1088">
                  <c:v>228.4778</c:v>
                </c:pt>
                <c:pt idx="1089">
                  <c:v>228.68989999999999</c:v>
                </c:pt>
                <c:pt idx="1090">
                  <c:v>228.90210000000013</c:v>
                </c:pt>
                <c:pt idx="1091">
                  <c:v>229.11449999999999</c:v>
                </c:pt>
                <c:pt idx="1092">
                  <c:v>229.32740000000021</c:v>
                </c:pt>
                <c:pt idx="1093">
                  <c:v>229.54040000000001</c:v>
                </c:pt>
                <c:pt idx="1094">
                  <c:v>229.7533</c:v>
                </c:pt>
                <c:pt idx="1095">
                  <c:v>229.9658</c:v>
                </c:pt>
                <c:pt idx="1096">
                  <c:v>230.17840000000001</c:v>
                </c:pt>
                <c:pt idx="1097">
                  <c:v>230.39120000000014</c:v>
                </c:pt>
                <c:pt idx="1098">
                  <c:v>230.60409999999999</c:v>
                </c:pt>
                <c:pt idx="1099">
                  <c:v>230.81659999999999</c:v>
                </c:pt>
                <c:pt idx="1100">
                  <c:v>231.0275</c:v>
                </c:pt>
                <c:pt idx="1101">
                  <c:v>231.2379</c:v>
                </c:pt>
                <c:pt idx="1102">
                  <c:v>231.4479</c:v>
                </c:pt>
                <c:pt idx="1103">
                  <c:v>231.65860000000001</c:v>
                </c:pt>
                <c:pt idx="1104">
                  <c:v>231.86860000000001</c:v>
                </c:pt>
                <c:pt idx="1105">
                  <c:v>232.07759999999999</c:v>
                </c:pt>
                <c:pt idx="1106">
                  <c:v>232.28579999999999</c:v>
                </c:pt>
                <c:pt idx="1107">
                  <c:v>232.49450000000002</c:v>
                </c:pt>
                <c:pt idx="1108">
                  <c:v>232.70189999999999</c:v>
                </c:pt>
                <c:pt idx="1109">
                  <c:v>232.90959999999998</c:v>
                </c:pt>
                <c:pt idx="1110">
                  <c:v>233.11649999999997</c:v>
                </c:pt>
                <c:pt idx="1111">
                  <c:v>233.32340000000013</c:v>
                </c:pt>
                <c:pt idx="1112">
                  <c:v>233.53050000000002</c:v>
                </c:pt>
                <c:pt idx="1113">
                  <c:v>233.738</c:v>
                </c:pt>
                <c:pt idx="1114">
                  <c:v>233.94569999999999</c:v>
                </c:pt>
                <c:pt idx="1115">
                  <c:v>234.15479999999999</c:v>
                </c:pt>
                <c:pt idx="1116">
                  <c:v>234.36200000000014</c:v>
                </c:pt>
                <c:pt idx="1117">
                  <c:v>234.5677</c:v>
                </c:pt>
                <c:pt idx="1118">
                  <c:v>234.77419999999998</c:v>
                </c:pt>
                <c:pt idx="1119">
                  <c:v>234.98070000000001</c:v>
                </c:pt>
                <c:pt idx="1120">
                  <c:v>235.18640000000013</c:v>
                </c:pt>
                <c:pt idx="1121">
                  <c:v>235.39210000000014</c:v>
                </c:pt>
                <c:pt idx="1122">
                  <c:v>235.59730000000013</c:v>
                </c:pt>
                <c:pt idx="1123">
                  <c:v>235.8038</c:v>
                </c:pt>
                <c:pt idx="1124">
                  <c:v>236.00900000000001</c:v>
                </c:pt>
                <c:pt idx="1125">
                  <c:v>236.21359999999981</c:v>
                </c:pt>
                <c:pt idx="1126">
                  <c:v>236.41830000000004</c:v>
                </c:pt>
                <c:pt idx="1127">
                  <c:v>236.62440000000001</c:v>
                </c:pt>
                <c:pt idx="1128">
                  <c:v>236.83160000000001</c:v>
                </c:pt>
                <c:pt idx="1129">
                  <c:v>237.03880000000001</c:v>
                </c:pt>
                <c:pt idx="1130">
                  <c:v>237.24279999999999</c:v>
                </c:pt>
                <c:pt idx="1131">
                  <c:v>237.44800000000001</c:v>
                </c:pt>
                <c:pt idx="1132">
                  <c:v>237.65130000000013</c:v>
                </c:pt>
                <c:pt idx="1133">
                  <c:v>237.85650000000001</c:v>
                </c:pt>
                <c:pt idx="1134">
                  <c:v>238.06110000000001</c:v>
                </c:pt>
                <c:pt idx="1135">
                  <c:v>238.26579999999998</c:v>
                </c:pt>
                <c:pt idx="1136">
                  <c:v>238.46900000000002</c:v>
                </c:pt>
                <c:pt idx="1137">
                  <c:v>238.6704</c:v>
                </c:pt>
                <c:pt idx="1138">
                  <c:v>238.87280000000001</c:v>
                </c:pt>
                <c:pt idx="1139">
                  <c:v>239.07679999999999</c:v>
                </c:pt>
                <c:pt idx="1140">
                  <c:v>239.2801</c:v>
                </c:pt>
                <c:pt idx="1141">
                  <c:v>239.4847</c:v>
                </c:pt>
                <c:pt idx="1142">
                  <c:v>239.68870000000001</c:v>
                </c:pt>
                <c:pt idx="1143">
                  <c:v>239.89520000000007</c:v>
                </c:pt>
                <c:pt idx="1144">
                  <c:v>240.10210000000001</c:v>
                </c:pt>
                <c:pt idx="1145">
                  <c:v>240.30890000000014</c:v>
                </c:pt>
                <c:pt idx="1146">
                  <c:v>240.51509999999999</c:v>
                </c:pt>
                <c:pt idx="1147">
                  <c:v>240.7225</c:v>
                </c:pt>
                <c:pt idx="1148">
                  <c:v>240.92940000000004</c:v>
                </c:pt>
                <c:pt idx="1149">
                  <c:v>241.13730000000001</c:v>
                </c:pt>
                <c:pt idx="1150">
                  <c:v>241.3466</c:v>
                </c:pt>
                <c:pt idx="1151">
                  <c:v>241.55630000000014</c:v>
                </c:pt>
                <c:pt idx="1152">
                  <c:v>241.7628</c:v>
                </c:pt>
                <c:pt idx="1153">
                  <c:v>241.96969999999999</c:v>
                </c:pt>
                <c:pt idx="1154">
                  <c:v>242.1771</c:v>
                </c:pt>
                <c:pt idx="1155">
                  <c:v>242.38560000000001</c:v>
                </c:pt>
                <c:pt idx="1156">
                  <c:v>242.5925</c:v>
                </c:pt>
                <c:pt idx="1157">
                  <c:v>242.79929999999999</c:v>
                </c:pt>
                <c:pt idx="1158">
                  <c:v>243.00710000000001</c:v>
                </c:pt>
                <c:pt idx="1159">
                  <c:v>243.21559999999985</c:v>
                </c:pt>
                <c:pt idx="1160">
                  <c:v>243.42350000000002</c:v>
                </c:pt>
                <c:pt idx="1161">
                  <c:v>243.62820000000013</c:v>
                </c:pt>
                <c:pt idx="1162">
                  <c:v>243.83280000000013</c:v>
                </c:pt>
                <c:pt idx="1163">
                  <c:v>244.03750000000002</c:v>
                </c:pt>
                <c:pt idx="1164">
                  <c:v>244.24269999999999</c:v>
                </c:pt>
                <c:pt idx="1165">
                  <c:v>244.44989999999999</c:v>
                </c:pt>
                <c:pt idx="1166">
                  <c:v>244.65900000000002</c:v>
                </c:pt>
                <c:pt idx="1167">
                  <c:v>244.8699</c:v>
                </c:pt>
                <c:pt idx="1168">
                  <c:v>245.08170000000001</c:v>
                </c:pt>
                <c:pt idx="1169">
                  <c:v>245.29319999999998</c:v>
                </c:pt>
                <c:pt idx="1170">
                  <c:v>245.50540000000001</c:v>
                </c:pt>
                <c:pt idx="1171">
                  <c:v>245.71719999999999</c:v>
                </c:pt>
                <c:pt idx="1172">
                  <c:v>245.92920000000001</c:v>
                </c:pt>
                <c:pt idx="1173">
                  <c:v>246.14089999999999</c:v>
                </c:pt>
                <c:pt idx="1174">
                  <c:v>246.35180000000014</c:v>
                </c:pt>
                <c:pt idx="1175">
                  <c:v>246.56369999999998</c:v>
                </c:pt>
                <c:pt idx="1176">
                  <c:v>246.77599999999998</c:v>
                </c:pt>
                <c:pt idx="1177">
                  <c:v>246.98830000000018</c:v>
                </c:pt>
                <c:pt idx="1178">
                  <c:v>247.2002</c:v>
                </c:pt>
                <c:pt idx="1179">
                  <c:v>247.41210000000001</c:v>
                </c:pt>
                <c:pt idx="1180">
                  <c:v>247.62369999999999</c:v>
                </c:pt>
                <c:pt idx="1181">
                  <c:v>247.8357</c:v>
                </c:pt>
                <c:pt idx="1182">
                  <c:v>248.04859999999999</c:v>
                </c:pt>
                <c:pt idx="1183">
                  <c:v>248.26179999999999</c:v>
                </c:pt>
                <c:pt idx="1184">
                  <c:v>248.47459999999998</c:v>
                </c:pt>
                <c:pt idx="1185">
                  <c:v>248.6876</c:v>
                </c:pt>
                <c:pt idx="1186">
                  <c:v>248.90030000000004</c:v>
                </c:pt>
                <c:pt idx="1187">
                  <c:v>249.11349999999999</c:v>
                </c:pt>
                <c:pt idx="1188">
                  <c:v>249.32660000000001</c:v>
                </c:pt>
                <c:pt idx="1189">
                  <c:v>249.53979999999999</c:v>
                </c:pt>
                <c:pt idx="1190">
                  <c:v>249.75300000000001</c:v>
                </c:pt>
                <c:pt idx="1191">
                  <c:v>249.9657</c:v>
                </c:pt>
                <c:pt idx="1192">
                  <c:v>250.17789999999999</c:v>
                </c:pt>
                <c:pt idx="1193">
                  <c:v>250.39030000000014</c:v>
                </c:pt>
                <c:pt idx="1194">
                  <c:v>250.60349999999997</c:v>
                </c:pt>
                <c:pt idx="1195">
                  <c:v>250.8152</c:v>
                </c:pt>
                <c:pt idx="1196">
                  <c:v>251.02730000000014</c:v>
                </c:pt>
                <c:pt idx="1197">
                  <c:v>251.238</c:v>
                </c:pt>
                <c:pt idx="1198">
                  <c:v>251.4486</c:v>
                </c:pt>
                <c:pt idx="1199">
                  <c:v>251.65860000000001</c:v>
                </c:pt>
                <c:pt idx="1200">
                  <c:v>251.86260000000001</c:v>
                </c:pt>
                <c:pt idx="1201">
                  <c:v>252.06659999999999</c:v>
                </c:pt>
                <c:pt idx="1202">
                  <c:v>252.27119999999999</c:v>
                </c:pt>
                <c:pt idx="1203">
                  <c:v>252.47810000000001</c:v>
                </c:pt>
                <c:pt idx="1204">
                  <c:v>252.68379999999999</c:v>
                </c:pt>
                <c:pt idx="1205">
                  <c:v>252.89150000000001</c:v>
                </c:pt>
                <c:pt idx="1206">
                  <c:v>253.09979999999999</c:v>
                </c:pt>
                <c:pt idx="1207">
                  <c:v>253.30840000000018</c:v>
                </c:pt>
                <c:pt idx="1208">
                  <c:v>253.5189</c:v>
                </c:pt>
                <c:pt idx="1209">
                  <c:v>253.73159999999999</c:v>
                </c:pt>
                <c:pt idx="1210">
                  <c:v>253.94479999999999</c:v>
                </c:pt>
                <c:pt idx="1211">
                  <c:v>254.1576</c:v>
                </c:pt>
                <c:pt idx="1212">
                  <c:v>254.36160000000001</c:v>
                </c:pt>
                <c:pt idx="1213">
                  <c:v>254.57479999999998</c:v>
                </c:pt>
                <c:pt idx="1214">
                  <c:v>254.78549999999998</c:v>
                </c:pt>
                <c:pt idx="1215">
                  <c:v>254.99270000000001</c:v>
                </c:pt>
                <c:pt idx="1216">
                  <c:v>255.19880000000001</c:v>
                </c:pt>
                <c:pt idx="1217">
                  <c:v>255.40620000000001</c:v>
                </c:pt>
                <c:pt idx="1218">
                  <c:v>255.61599999999999</c:v>
                </c:pt>
                <c:pt idx="1219">
                  <c:v>255.82730000000018</c:v>
                </c:pt>
                <c:pt idx="1220">
                  <c:v>256.03799999999967</c:v>
                </c:pt>
                <c:pt idx="1221">
                  <c:v>256.24629999999974</c:v>
                </c:pt>
                <c:pt idx="1222">
                  <c:v>256.44959999999969</c:v>
                </c:pt>
                <c:pt idx="1223">
                  <c:v>256.65359999999993</c:v>
                </c:pt>
                <c:pt idx="1224">
                  <c:v>256.85829999999999</c:v>
                </c:pt>
                <c:pt idx="1225">
                  <c:v>257.06389999999999</c:v>
                </c:pt>
                <c:pt idx="1226">
                  <c:v>257.27050000000003</c:v>
                </c:pt>
                <c:pt idx="1227">
                  <c:v>257.4781999999995</c:v>
                </c:pt>
                <c:pt idx="1228">
                  <c:v>257.68629999999973</c:v>
                </c:pt>
                <c:pt idx="1229">
                  <c:v>257.89789999999999</c:v>
                </c:pt>
                <c:pt idx="1230">
                  <c:v>258.11109999999974</c:v>
                </c:pt>
                <c:pt idx="1231">
                  <c:v>258.31109999999967</c:v>
                </c:pt>
                <c:pt idx="1232">
                  <c:v>258.52409999999969</c:v>
                </c:pt>
                <c:pt idx="1233">
                  <c:v>258.7365999999995</c:v>
                </c:pt>
                <c:pt idx="1234">
                  <c:v>258.94880000000001</c:v>
                </c:pt>
                <c:pt idx="1235">
                  <c:v>259.16090000000008</c:v>
                </c:pt>
                <c:pt idx="1236">
                  <c:v>259.37329999999969</c:v>
                </c:pt>
                <c:pt idx="1237">
                  <c:v>259.58309999999966</c:v>
                </c:pt>
              </c:numCache>
            </c:numRef>
          </c:yVal>
        </c:ser>
        <c:ser>
          <c:idx val="3"/>
          <c:order val="3"/>
          <c:tx>
            <c:v>g110</c:v>
          </c:tx>
          <c:xVal>
            <c:numRef>
              <c:f>gauge101calcs!$P:$P</c:f>
              <c:numCache>
                <c:formatCode>0.00E+00</c:formatCode>
                <c:ptCount val="1048576"/>
                <c:pt idx="0">
                  <c:v>1.6252309999999999</c:v>
                </c:pt>
                <c:pt idx="1">
                  <c:v>1.7086339999999998</c:v>
                </c:pt>
                <c:pt idx="2">
                  <c:v>1.7093170000000009</c:v>
                </c:pt>
                <c:pt idx="3">
                  <c:v>1.7101739999999999</c:v>
                </c:pt>
                <c:pt idx="4">
                  <c:v>1.7117249999999986</c:v>
                </c:pt>
                <c:pt idx="5">
                  <c:v>1.7132059999999998</c:v>
                </c:pt>
                <c:pt idx="6">
                  <c:v>1.7137729999999998</c:v>
                </c:pt>
                <c:pt idx="7">
                  <c:v>1.7141780000000009</c:v>
                </c:pt>
                <c:pt idx="8">
                  <c:v>1.7145720000000009</c:v>
                </c:pt>
                <c:pt idx="9">
                  <c:v>1.7152429999999999</c:v>
                </c:pt>
                <c:pt idx="10">
                  <c:v>1.7161339999999998</c:v>
                </c:pt>
                <c:pt idx="11">
                  <c:v>1.7166779999999999</c:v>
                </c:pt>
                <c:pt idx="12">
                  <c:v>1.7171530000000008</c:v>
                </c:pt>
                <c:pt idx="13">
                  <c:v>1.7180899999999999</c:v>
                </c:pt>
                <c:pt idx="14">
                  <c:v>1.7182409999999999</c:v>
                </c:pt>
                <c:pt idx="15">
                  <c:v>1.7192359999999998</c:v>
                </c:pt>
                <c:pt idx="16">
                  <c:v>1.7210759999999998</c:v>
                </c:pt>
                <c:pt idx="17">
                  <c:v>1.7228589999999999</c:v>
                </c:pt>
                <c:pt idx="18">
                  <c:v>1.7238539999999998</c:v>
                </c:pt>
                <c:pt idx="19">
                  <c:v>1.7245599999999999</c:v>
                </c:pt>
                <c:pt idx="20">
                  <c:v>1.7248379999999999</c:v>
                </c:pt>
                <c:pt idx="21">
                  <c:v>1.7250349999999999</c:v>
                </c:pt>
                <c:pt idx="22">
                  <c:v>1.7252779999999999</c:v>
                </c:pt>
                <c:pt idx="23">
                  <c:v>1.7255319999999998</c:v>
                </c:pt>
                <c:pt idx="24">
                  <c:v>1.7257870000000008</c:v>
                </c:pt>
                <c:pt idx="25">
                  <c:v>1.7260300000000008</c:v>
                </c:pt>
                <c:pt idx="26">
                  <c:v>1.7263080000000008</c:v>
                </c:pt>
                <c:pt idx="27">
                  <c:v>1.7266089999999998</c:v>
                </c:pt>
                <c:pt idx="28">
                  <c:v>1.7270139999999998</c:v>
                </c:pt>
                <c:pt idx="29">
                  <c:v>1.7274999999999998</c:v>
                </c:pt>
                <c:pt idx="30">
                  <c:v>1.7279399999999998</c:v>
                </c:pt>
                <c:pt idx="31">
                  <c:v>1.7283450000000009</c:v>
                </c:pt>
                <c:pt idx="32">
                  <c:v>1.7287500000000009</c:v>
                </c:pt>
                <c:pt idx="33">
                  <c:v>1.7290389999999998</c:v>
                </c:pt>
                <c:pt idx="34">
                  <c:v>1.7293289999999997</c:v>
                </c:pt>
                <c:pt idx="35">
                  <c:v>1.7297109999999998</c:v>
                </c:pt>
                <c:pt idx="36">
                  <c:v>1.7303009999999999</c:v>
                </c:pt>
                <c:pt idx="37">
                  <c:v>1.7311109999999998</c:v>
                </c:pt>
                <c:pt idx="38">
                  <c:v>1.7315619999999998</c:v>
                </c:pt>
                <c:pt idx="39">
                  <c:v>1.7317359999999997</c:v>
                </c:pt>
                <c:pt idx="40">
                  <c:v>1.7319439999999997</c:v>
                </c:pt>
                <c:pt idx="41">
                  <c:v>1.7321410000000008</c:v>
                </c:pt>
                <c:pt idx="42">
                  <c:v>1.7323839999999999</c:v>
                </c:pt>
                <c:pt idx="43">
                  <c:v>1.7326389999999998</c:v>
                </c:pt>
                <c:pt idx="44">
                  <c:v>1.7328939999999997</c:v>
                </c:pt>
                <c:pt idx="45">
                  <c:v>1.7331479999999999</c:v>
                </c:pt>
                <c:pt idx="46">
                  <c:v>1.7334029999999998</c:v>
                </c:pt>
                <c:pt idx="47">
                  <c:v>1.7337269999999998</c:v>
                </c:pt>
                <c:pt idx="48">
                  <c:v>1.7339929999999997</c:v>
                </c:pt>
                <c:pt idx="49">
                  <c:v>1.7343400000000009</c:v>
                </c:pt>
                <c:pt idx="50">
                  <c:v>1.7349070000000009</c:v>
                </c:pt>
                <c:pt idx="51">
                  <c:v>1.7385299999999997</c:v>
                </c:pt>
                <c:pt idx="52">
                  <c:v>1.7405209999999998</c:v>
                </c:pt>
                <c:pt idx="53">
                  <c:v>1.7533679999999998</c:v>
                </c:pt>
                <c:pt idx="54">
                  <c:v>1.8465860000000001</c:v>
                </c:pt>
                <c:pt idx="55">
                  <c:v>2</c:v>
                </c:pt>
                <c:pt idx="56">
                  <c:v>2.190035</c:v>
                </c:pt>
                <c:pt idx="57">
                  <c:v>2.1921409999999977</c:v>
                </c:pt>
                <c:pt idx="58">
                  <c:v>2.1930559999999977</c:v>
                </c:pt>
                <c:pt idx="59">
                  <c:v>2.1936</c:v>
                </c:pt>
                <c:pt idx="60">
                  <c:v>2.1945600000000001</c:v>
                </c:pt>
                <c:pt idx="61">
                  <c:v>2.1954859999999976</c:v>
                </c:pt>
                <c:pt idx="62">
                  <c:v>2.1959610000000001</c:v>
                </c:pt>
                <c:pt idx="63">
                  <c:v>2.1964699999999979</c:v>
                </c:pt>
                <c:pt idx="64">
                  <c:v>2.196933</c:v>
                </c:pt>
                <c:pt idx="65">
                  <c:v>2.1974649999999998</c:v>
                </c:pt>
                <c:pt idx="66">
                  <c:v>2.1983100000000002</c:v>
                </c:pt>
                <c:pt idx="67">
                  <c:v>2.1991670000000001</c:v>
                </c:pt>
                <c:pt idx="68">
                  <c:v>2.2004169999999998</c:v>
                </c:pt>
                <c:pt idx="69">
                  <c:v>2.201273</c:v>
                </c:pt>
                <c:pt idx="70">
                  <c:v>2.2019790000000001</c:v>
                </c:pt>
                <c:pt idx="71">
                  <c:v>2.2034380000000002</c:v>
                </c:pt>
                <c:pt idx="72">
                  <c:v>2.2047800000000022</c:v>
                </c:pt>
                <c:pt idx="73">
                  <c:v>2.2057519999999999</c:v>
                </c:pt>
                <c:pt idx="74">
                  <c:v>2.2065049999999999</c:v>
                </c:pt>
                <c:pt idx="75">
                  <c:v>2.2073730000000022</c:v>
                </c:pt>
                <c:pt idx="76">
                  <c:v>2.2081370000000029</c:v>
                </c:pt>
                <c:pt idx="77">
                  <c:v>2.2096640000000001</c:v>
                </c:pt>
                <c:pt idx="78">
                  <c:v>2.2111459999999976</c:v>
                </c:pt>
                <c:pt idx="79">
                  <c:v>2.212396</c:v>
                </c:pt>
                <c:pt idx="80">
                  <c:v>2.2173959999999999</c:v>
                </c:pt>
                <c:pt idx="81">
                  <c:v>2.219074</c:v>
                </c:pt>
                <c:pt idx="82">
                  <c:v>2.2218749999999998</c:v>
                </c:pt>
                <c:pt idx="83">
                  <c:v>2.2226270000000001</c:v>
                </c:pt>
                <c:pt idx="84">
                  <c:v>2.2238769999999999</c:v>
                </c:pt>
                <c:pt idx="85">
                  <c:v>2.2251850000000002</c:v>
                </c:pt>
                <c:pt idx="86">
                  <c:v>2.2272569999999998</c:v>
                </c:pt>
                <c:pt idx="87">
                  <c:v>2.2279750000000011</c:v>
                </c:pt>
                <c:pt idx="88">
                  <c:v>2.228472</c:v>
                </c:pt>
                <c:pt idx="89">
                  <c:v>2.2294559999999977</c:v>
                </c:pt>
                <c:pt idx="90">
                  <c:v>2.2309380000000001</c:v>
                </c:pt>
                <c:pt idx="91">
                  <c:v>2.2319789999999977</c:v>
                </c:pt>
                <c:pt idx="92">
                  <c:v>2.233009</c:v>
                </c:pt>
                <c:pt idx="93">
                  <c:v>2.2340619999999998</c:v>
                </c:pt>
                <c:pt idx="94">
                  <c:v>2.2354749999999997</c:v>
                </c:pt>
                <c:pt idx="95">
                  <c:v>2.2365619999999997</c:v>
                </c:pt>
                <c:pt idx="96">
                  <c:v>2.2382409999999977</c:v>
                </c:pt>
                <c:pt idx="97">
                  <c:v>2.2539120000000001</c:v>
                </c:pt>
                <c:pt idx="98">
                  <c:v>2.3674879999999998</c:v>
                </c:pt>
                <c:pt idx="99">
                  <c:v>2.3681479999999997</c:v>
                </c:pt>
                <c:pt idx="100">
                  <c:v>2.9659369999999998</c:v>
                </c:pt>
                <c:pt idx="101">
                  <c:v>2.968067</c:v>
                </c:pt>
                <c:pt idx="102">
                  <c:v>2.9708449999999975</c:v>
                </c:pt>
                <c:pt idx="103">
                  <c:v>2.9783679999999997</c:v>
                </c:pt>
                <c:pt idx="104">
                  <c:v>2.9815860000000001</c:v>
                </c:pt>
                <c:pt idx="105">
                  <c:v>2.986342999999998</c:v>
                </c:pt>
                <c:pt idx="106">
                  <c:v>2.9885190000000001</c:v>
                </c:pt>
                <c:pt idx="107">
                  <c:v>2.9920489999999957</c:v>
                </c:pt>
                <c:pt idx="108">
                  <c:v>3</c:v>
                </c:pt>
                <c:pt idx="109">
                  <c:v>3.2830320000000022</c:v>
                </c:pt>
                <c:pt idx="110">
                  <c:v>3.3129049999999975</c:v>
                </c:pt>
                <c:pt idx="111">
                  <c:v>3.3570489999999964</c:v>
                </c:pt>
                <c:pt idx="112">
                  <c:v>3.3965859999999974</c:v>
                </c:pt>
                <c:pt idx="113">
                  <c:v>3.3973610000000001</c:v>
                </c:pt>
                <c:pt idx="114">
                  <c:v>3.3978819999999987</c:v>
                </c:pt>
                <c:pt idx="115">
                  <c:v>3.3980439999999974</c:v>
                </c:pt>
                <c:pt idx="116">
                  <c:v>3.398263999999998</c:v>
                </c:pt>
                <c:pt idx="117">
                  <c:v>3.3984839999999976</c:v>
                </c:pt>
                <c:pt idx="118">
                  <c:v>3.3988189999999974</c:v>
                </c:pt>
                <c:pt idx="119">
                  <c:v>3.4012619999999987</c:v>
                </c:pt>
                <c:pt idx="120">
                  <c:v>3.4058329999999977</c:v>
                </c:pt>
                <c:pt idx="121">
                  <c:v>3.4064579999999975</c:v>
                </c:pt>
                <c:pt idx="122">
                  <c:v>3.4073380000000002</c:v>
                </c:pt>
                <c:pt idx="123">
                  <c:v>3.4084140000000001</c:v>
                </c:pt>
                <c:pt idx="124">
                  <c:v>3.4093870000000002</c:v>
                </c:pt>
                <c:pt idx="125">
                  <c:v>3.4113769999999977</c:v>
                </c:pt>
                <c:pt idx="126">
                  <c:v>3.4148259999999979</c:v>
                </c:pt>
                <c:pt idx="127">
                  <c:v>3.415867999999997</c:v>
                </c:pt>
                <c:pt idx="128">
                  <c:v>3.4167129999999974</c:v>
                </c:pt>
                <c:pt idx="129">
                  <c:v>3.4173149999999999</c:v>
                </c:pt>
                <c:pt idx="130">
                  <c:v>3.4178359999999977</c:v>
                </c:pt>
                <c:pt idx="131">
                  <c:v>3.4199310000000001</c:v>
                </c:pt>
                <c:pt idx="132">
                  <c:v>3.4675810000000022</c:v>
                </c:pt>
                <c:pt idx="133">
                  <c:v>3.4840279999999999</c:v>
                </c:pt>
                <c:pt idx="134">
                  <c:v>3.4847570000000001</c:v>
                </c:pt>
                <c:pt idx="135">
                  <c:v>3.485265999999998</c:v>
                </c:pt>
                <c:pt idx="136">
                  <c:v>3.4856479999999976</c:v>
                </c:pt>
                <c:pt idx="137">
                  <c:v>3.4859369999999998</c:v>
                </c:pt>
                <c:pt idx="138">
                  <c:v>3.4862619999999978</c:v>
                </c:pt>
                <c:pt idx="139">
                  <c:v>3.4865390000000001</c:v>
                </c:pt>
                <c:pt idx="140">
                  <c:v>3.486828999999998</c:v>
                </c:pt>
                <c:pt idx="141">
                  <c:v>3.487546</c:v>
                </c:pt>
                <c:pt idx="142">
                  <c:v>3.4879859999999998</c:v>
                </c:pt>
                <c:pt idx="143">
                  <c:v>3.4883220000000001</c:v>
                </c:pt>
                <c:pt idx="144">
                  <c:v>3.488588</c:v>
                </c:pt>
                <c:pt idx="145">
                  <c:v>3.4887730000000001</c:v>
                </c:pt>
                <c:pt idx="146">
                  <c:v>3.4890629999999976</c:v>
                </c:pt>
                <c:pt idx="147">
                  <c:v>3.489398</c:v>
                </c:pt>
                <c:pt idx="148">
                  <c:v>3.4896989999999977</c:v>
                </c:pt>
                <c:pt idx="149">
                  <c:v>3.4900349999999998</c:v>
                </c:pt>
                <c:pt idx="150">
                  <c:v>3.4905900000000001</c:v>
                </c:pt>
                <c:pt idx="151">
                  <c:v>3.4911569999999976</c:v>
                </c:pt>
                <c:pt idx="152">
                  <c:v>3.4915389999999977</c:v>
                </c:pt>
                <c:pt idx="153">
                  <c:v>3.4922919999999977</c:v>
                </c:pt>
                <c:pt idx="154">
                  <c:v>3.4929979999999987</c:v>
                </c:pt>
                <c:pt idx="155">
                  <c:v>3.4939809999999998</c:v>
                </c:pt>
                <c:pt idx="156">
                  <c:v>3.49559</c:v>
                </c:pt>
                <c:pt idx="157">
                  <c:v>3.4986569999999975</c:v>
                </c:pt>
                <c:pt idx="158">
                  <c:v>3.4990969999999977</c:v>
                </c:pt>
                <c:pt idx="159">
                  <c:v>3.4995249999999998</c:v>
                </c:pt>
                <c:pt idx="160">
                  <c:v>3.4999419999999977</c:v>
                </c:pt>
                <c:pt idx="161">
                  <c:v>3.5001389999999999</c:v>
                </c:pt>
                <c:pt idx="162">
                  <c:v>3.500289</c:v>
                </c:pt>
                <c:pt idx="163">
                  <c:v>3.500451</c:v>
                </c:pt>
                <c:pt idx="164">
                  <c:v>3.5007060000000001</c:v>
                </c:pt>
                <c:pt idx="165">
                  <c:v>3.5009839999999999</c:v>
                </c:pt>
                <c:pt idx="166">
                  <c:v>3.501296</c:v>
                </c:pt>
                <c:pt idx="167">
                  <c:v>3.5015860000000001</c:v>
                </c:pt>
                <c:pt idx="168">
                  <c:v>3.5023610000000001</c:v>
                </c:pt>
                <c:pt idx="169">
                  <c:v>3.5062849999999997</c:v>
                </c:pt>
                <c:pt idx="170">
                  <c:v>3.5066779999999977</c:v>
                </c:pt>
                <c:pt idx="171">
                  <c:v>3.5068519999999976</c:v>
                </c:pt>
                <c:pt idx="172">
                  <c:v>3.5070139999999999</c:v>
                </c:pt>
                <c:pt idx="173">
                  <c:v>3.5071409999999998</c:v>
                </c:pt>
                <c:pt idx="174">
                  <c:v>3.5072570000000001</c:v>
                </c:pt>
                <c:pt idx="175">
                  <c:v>3.5073960000000022</c:v>
                </c:pt>
                <c:pt idx="176">
                  <c:v>3.5075229999999999</c:v>
                </c:pt>
                <c:pt idx="177">
                  <c:v>3.5076619999999998</c:v>
                </c:pt>
                <c:pt idx="178">
                  <c:v>3.5077889999999998</c:v>
                </c:pt>
                <c:pt idx="179">
                  <c:v>3.5079050000000001</c:v>
                </c:pt>
                <c:pt idx="180">
                  <c:v>3.5080089999999977</c:v>
                </c:pt>
                <c:pt idx="181">
                  <c:v>3.5081129999999998</c:v>
                </c:pt>
                <c:pt idx="182">
                  <c:v>3.5082409999999977</c:v>
                </c:pt>
                <c:pt idx="183">
                  <c:v>3.5083679999999999</c:v>
                </c:pt>
                <c:pt idx="184">
                  <c:v>3.5084840000000002</c:v>
                </c:pt>
                <c:pt idx="185">
                  <c:v>3.508588</c:v>
                </c:pt>
                <c:pt idx="186">
                  <c:v>3.5087039999999998</c:v>
                </c:pt>
                <c:pt idx="187">
                  <c:v>3.5087730000000001</c:v>
                </c:pt>
                <c:pt idx="188">
                  <c:v>3.5088889999999977</c:v>
                </c:pt>
                <c:pt idx="189">
                  <c:v>3.5090159999999977</c:v>
                </c:pt>
                <c:pt idx="190">
                  <c:v>3.509144</c:v>
                </c:pt>
                <c:pt idx="191">
                  <c:v>3.5092589999999975</c:v>
                </c:pt>
                <c:pt idx="192">
                  <c:v>3.509363</c:v>
                </c:pt>
                <c:pt idx="193">
                  <c:v>3.5094789999999976</c:v>
                </c:pt>
                <c:pt idx="194">
                  <c:v>3.5095830000000001</c:v>
                </c:pt>
                <c:pt idx="195">
                  <c:v>3.5097109999999998</c:v>
                </c:pt>
                <c:pt idx="196">
                  <c:v>3.5098259999999977</c:v>
                </c:pt>
                <c:pt idx="197">
                  <c:v>3.5099309999999999</c:v>
                </c:pt>
                <c:pt idx="198">
                  <c:v>3.5100459999999969</c:v>
                </c:pt>
                <c:pt idx="199">
                  <c:v>3.5101499999999977</c:v>
                </c:pt>
                <c:pt idx="200">
                  <c:v>3.5102659999999974</c:v>
                </c:pt>
                <c:pt idx="201">
                  <c:v>3.5103819999999999</c:v>
                </c:pt>
                <c:pt idx="202">
                  <c:v>3.5105209999999998</c:v>
                </c:pt>
                <c:pt idx="203">
                  <c:v>3.510729</c:v>
                </c:pt>
                <c:pt idx="204">
                  <c:v>3.510891</c:v>
                </c:pt>
                <c:pt idx="205">
                  <c:v>3.5110189999999974</c:v>
                </c:pt>
                <c:pt idx="206">
                  <c:v>3.5111810000000001</c:v>
                </c:pt>
                <c:pt idx="207">
                  <c:v>3.5113429999999974</c:v>
                </c:pt>
                <c:pt idx="208">
                  <c:v>3.5115159999999976</c:v>
                </c:pt>
                <c:pt idx="209">
                  <c:v>3.511574</c:v>
                </c:pt>
                <c:pt idx="210">
                  <c:v>3.511736</c:v>
                </c:pt>
                <c:pt idx="211">
                  <c:v>3.5120249999999977</c:v>
                </c:pt>
                <c:pt idx="212">
                  <c:v>3.5124539999999969</c:v>
                </c:pt>
                <c:pt idx="213">
                  <c:v>3.5134259999999977</c:v>
                </c:pt>
                <c:pt idx="214">
                  <c:v>3.5154279999999987</c:v>
                </c:pt>
                <c:pt idx="215">
                  <c:v>3.5156129999999974</c:v>
                </c:pt>
                <c:pt idx="216">
                  <c:v>3.5158559999999959</c:v>
                </c:pt>
                <c:pt idx="217">
                  <c:v>3.5160879999999977</c:v>
                </c:pt>
                <c:pt idx="218">
                  <c:v>3.5163659999999974</c:v>
                </c:pt>
                <c:pt idx="219">
                  <c:v>3.5167359999999976</c:v>
                </c:pt>
                <c:pt idx="220">
                  <c:v>3.5171410000000001</c:v>
                </c:pt>
                <c:pt idx="221">
                  <c:v>3.517512</c:v>
                </c:pt>
                <c:pt idx="222">
                  <c:v>3.517801</c:v>
                </c:pt>
                <c:pt idx="223">
                  <c:v>3.5181019999999998</c:v>
                </c:pt>
                <c:pt idx="224">
                  <c:v>3.5182989999999976</c:v>
                </c:pt>
                <c:pt idx="225">
                  <c:v>3.5184839999999977</c:v>
                </c:pt>
                <c:pt idx="226">
                  <c:v>3.5187040000000001</c:v>
                </c:pt>
                <c:pt idx="227">
                  <c:v>3.5189119999999998</c:v>
                </c:pt>
                <c:pt idx="228">
                  <c:v>3.5190859999999979</c:v>
                </c:pt>
                <c:pt idx="229">
                  <c:v>3.5192819999999987</c:v>
                </c:pt>
                <c:pt idx="230">
                  <c:v>3.5194789999999969</c:v>
                </c:pt>
                <c:pt idx="231">
                  <c:v>3.5197449999999977</c:v>
                </c:pt>
                <c:pt idx="232">
                  <c:v>3.5200119999999999</c:v>
                </c:pt>
                <c:pt idx="233">
                  <c:v>3.5202429999999976</c:v>
                </c:pt>
                <c:pt idx="234">
                  <c:v>3.5204749999999998</c:v>
                </c:pt>
                <c:pt idx="235">
                  <c:v>3.5207519999999999</c:v>
                </c:pt>
                <c:pt idx="236">
                  <c:v>3.521052999999998</c:v>
                </c:pt>
                <c:pt idx="237">
                  <c:v>3.5213999999999999</c:v>
                </c:pt>
                <c:pt idx="238">
                  <c:v>3.5219100000000001</c:v>
                </c:pt>
                <c:pt idx="239">
                  <c:v>3.5228589999999969</c:v>
                </c:pt>
                <c:pt idx="240">
                  <c:v>3.5232640000000002</c:v>
                </c:pt>
                <c:pt idx="241">
                  <c:v>3.5234260000000002</c:v>
                </c:pt>
                <c:pt idx="242">
                  <c:v>3.5236339999999999</c:v>
                </c:pt>
                <c:pt idx="243">
                  <c:v>3.5238309999999999</c:v>
                </c:pt>
                <c:pt idx="244">
                  <c:v>3.5239810000000023</c:v>
                </c:pt>
                <c:pt idx="245">
                  <c:v>3.5240969999999998</c:v>
                </c:pt>
                <c:pt idx="246">
                  <c:v>3.524213</c:v>
                </c:pt>
                <c:pt idx="247">
                  <c:v>3.5243169999999999</c:v>
                </c:pt>
                <c:pt idx="248">
                  <c:v>3.52441</c:v>
                </c:pt>
                <c:pt idx="249">
                  <c:v>3.5244789999999977</c:v>
                </c:pt>
                <c:pt idx="250">
                  <c:v>3.5245370000000023</c:v>
                </c:pt>
                <c:pt idx="251">
                  <c:v>3.5246409999999977</c:v>
                </c:pt>
                <c:pt idx="252">
                  <c:v>3.524769</c:v>
                </c:pt>
                <c:pt idx="253">
                  <c:v>3.5249069999999998</c:v>
                </c:pt>
                <c:pt idx="254">
                  <c:v>3.5249999999999999</c:v>
                </c:pt>
                <c:pt idx="255">
                  <c:v>3.5250579999999987</c:v>
                </c:pt>
                <c:pt idx="256">
                  <c:v>3.5251269999999999</c:v>
                </c:pt>
                <c:pt idx="257">
                  <c:v>3.52522</c:v>
                </c:pt>
                <c:pt idx="258">
                  <c:v>3.525347</c:v>
                </c:pt>
                <c:pt idx="259">
                  <c:v>3.5254629999999976</c:v>
                </c:pt>
                <c:pt idx="260">
                  <c:v>3.5255559999999977</c:v>
                </c:pt>
                <c:pt idx="261">
                  <c:v>3.5256940000000001</c:v>
                </c:pt>
                <c:pt idx="262">
                  <c:v>3.5259140000000002</c:v>
                </c:pt>
                <c:pt idx="263">
                  <c:v>3.5261459999999976</c:v>
                </c:pt>
                <c:pt idx="264">
                  <c:v>3.526551</c:v>
                </c:pt>
                <c:pt idx="265">
                  <c:v>3.5271059999999999</c:v>
                </c:pt>
                <c:pt idx="266">
                  <c:v>3.5279170000000022</c:v>
                </c:pt>
                <c:pt idx="267">
                  <c:v>3.5284140000000002</c:v>
                </c:pt>
                <c:pt idx="268">
                  <c:v>3.5286689999999976</c:v>
                </c:pt>
                <c:pt idx="269">
                  <c:v>3.5288889999999977</c:v>
                </c:pt>
                <c:pt idx="270">
                  <c:v>3.5291090000000001</c:v>
                </c:pt>
                <c:pt idx="271">
                  <c:v>3.5292940000000002</c:v>
                </c:pt>
                <c:pt idx="272">
                  <c:v>3.5294559999999979</c:v>
                </c:pt>
                <c:pt idx="273">
                  <c:v>3.5295830000000001</c:v>
                </c:pt>
                <c:pt idx="274">
                  <c:v>3.529722</c:v>
                </c:pt>
                <c:pt idx="275">
                  <c:v>3.5298609999999977</c:v>
                </c:pt>
                <c:pt idx="276">
                  <c:v>3.5299879999999999</c:v>
                </c:pt>
                <c:pt idx="277">
                  <c:v>3.5301269999999998</c:v>
                </c:pt>
                <c:pt idx="278">
                  <c:v>3.5302659999999975</c:v>
                </c:pt>
                <c:pt idx="279">
                  <c:v>3.5303939999999998</c:v>
                </c:pt>
                <c:pt idx="280">
                  <c:v>3.5305209999999998</c:v>
                </c:pt>
                <c:pt idx="281">
                  <c:v>3.5306599999999975</c:v>
                </c:pt>
                <c:pt idx="282">
                  <c:v>3.5308099999999976</c:v>
                </c:pt>
                <c:pt idx="283">
                  <c:v>3.5309719999999998</c:v>
                </c:pt>
                <c:pt idx="284">
                  <c:v>3.5312499999999969</c:v>
                </c:pt>
                <c:pt idx="285">
                  <c:v>3.5316319999999997</c:v>
                </c:pt>
                <c:pt idx="286">
                  <c:v>3.5318519999999975</c:v>
                </c:pt>
                <c:pt idx="287">
                  <c:v>3.5320019999999976</c:v>
                </c:pt>
                <c:pt idx="288">
                  <c:v>3.53213</c:v>
                </c:pt>
                <c:pt idx="289">
                  <c:v>3.5322799999999974</c:v>
                </c:pt>
                <c:pt idx="290">
                  <c:v>3.5324189999999969</c:v>
                </c:pt>
                <c:pt idx="291">
                  <c:v>3.5325229999999976</c:v>
                </c:pt>
                <c:pt idx="292">
                  <c:v>3.5326389999999974</c:v>
                </c:pt>
                <c:pt idx="293">
                  <c:v>3.5327659999999974</c:v>
                </c:pt>
                <c:pt idx="294">
                  <c:v>3.5328699999999968</c:v>
                </c:pt>
                <c:pt idx="295">
                  <c:v>3.5329979999999988</c:v>
                </c:pt>
                <c:pt idx="296">
                  <c:v>3.5331479999999997</c:v>
                </c:pt>
                <c:pt idx="297">
                  <c:v>3.5333449999999997</c:v>
                </c:pt>
                <c:pt idx="298">
                  <c:v>3.5336110000000001</c:v>
                </c:pt>
                <c:pt idx="299">
                  <c:v>3.5337960000000002</c:v>
                </c:pt>
                <c:pt idx="300">
                  <c:v>3.5339239999999998</c:v>
                </c:pt>
                <c:pt idx="301">
                  <c:v>3.5340279999999997</c:v>
                </c:pt>
                <c:pt idx="302">
                  <c:v>3.5341320000000001</c:v>
                </c:pt>
                <c:pt idx="303">
                  <c:v>3.5342249999999997</c:v>
                </c:pt>
                <c:pt idx="304">
                  <c:v>3.5343290000000001</c:v>
                </c:pt>
                <c:pt idx="305">
                  <c:v>3.5344329999999977</c:v>
                </c:pt>
                <c:pt idx="306">
                  <c:v>3.5345719999999998</c:v>
                </c:pt>
                <c:pt idx="307">
                  <c:v>3.5347339999999998</c:v>
                </c:pt>
                <c:pt idx="308">
                  <c:v>3.5349189999999977</c:v>
                </c:pt>
                <c:pt idx="309">
                  <c:v>3.5351270000000001</c:v>
                </c:pt>
                <c:pt idx="310">
                  <c:v>3.5352659999999969</c:v>
                </c:pt>
                <c:pt idx="311">
                  <c:v>3.5353819999999998</c:v>
                </c:pt>
                <c:pt idx="312">
                  <c:v>3.5355210000000001</c:v>
                </c:pt>
                <c:pt idx="313">
                  <c:v>3.5356369999999977</c:v>
                </c:pt>
                <c:pt idx="314">
                  <c:v>3.5357409999999976</c:v>
                </c:pt>
                <c:pt idx="315">
                  <c:v>3.5358559999999959</c:v>
                </c:pt>
                <c:pt idx="316">
                  <c:v>3.5359489999999969</c:v>
                </c:pt>
                <c:pt idx="317">
                  <c:v>3.5360649999999976</c:v>
                </c:pt>
                <c:pt idx="318">
                  <c:v>3.5361919999999998</c:v>
                </c:pt>
                <c:pt idx="319">
                  <c:v>3.5363079999999987</c:v>
                </c:pt>
                <c:pt idx="320">
                  <c:v>3.5364119999999977</c:v>
                </c:pt>
                <c:pt idx="321">
                  <c:v>3.536550999999998</c:v>
                </c:pt>
                <c:pt idx="322">
                  <c:v>3.5366899999999974</c:v>
                </c:pt>
                <c:pt idx="323">
                  <c:v>3.536851999999997</c:v>
                </c:pt>
                <c:pt idx="324">
                  <c:v>3.5369789999999974</c:v>
                </c:pt>
                <c:pt idx="325">
                  <c:v>3.537153</c:v>
                </c:pt>
                <c:pt idx="326">
                  <c:v>3.5373260000000002</c:v>
                </c:pt>
                <c:pt idx="327">
                  <c:v>3.5374539999999977</c:v>
                </c:pt>
                <c:pt idx="328">
                  <c:v>3.537639</c:v>
                </c:pt>
                <c:pt idx="329">
                  <c:v>3.5377079999999999</c:v>
                </c:pt>
                <c:pt idx="330">
                  <c:v>3.537801</c:v>
                </c:pt>
                <c:pt idx="331">
                  <c:v>3.5379049999999999</c:v>
                </c:pt>
                <c:pt idx="332">
                  <c:v>3.5379749999999999</c:v>
                </c:pt>
                <c:pt idx="333">
                  <c:v>3.538043999999998</c:v>
                </c:pt>
                <c:pt idx="334">
                  <c:v>3.5381369999999999</c:v>
                </c:pt>
                <c:pt idx="335">
                  <c:v>3.538240999999998</c:v>
                </c:pt>
                <c:pt idx="336">
                  <c:v>3.5383559999999976</c:v>
                </c:pt>
                <c:pt idx="337">
                  <c:v>3.5384719999999987</c:v>
                </c:pt>
                <c:pt idx="338">
                  <c:v>3.5385879999999998</c:v>
                </c:pt>
                <c:pt idx="339">
                  <c:v>3.5387270000000002</c:v>
                </c:pt>
                <c:pt idx="340">
                  <c:v>3.5388999999999977</c:v>
                </c:pt>
                <c:pt idx="341">
                  <c:v>3.5391089999999976</c:v>
                </c:pt>
                <c:pt idx="342">
                  <c:v>3.5394439999999974</c:v>
                </c:pt>
                <c:pt idx="343">
                  <c:v>3.5397689999999979</c:v>
                </c:pt>
                <c:pt idx="344">
                  <c:v>3.540035</c:v>
                </c:pt>
                <c:pt idx="345">
                  <c:v>3.5401970000000023</c:v>
                </c:pt>
                <c:pt idx="346">
                  <c:v>3.5403359999999999</c:v>
                </c:pt>
                <c:pt idx="347">
                  <c:v>3.5404749999999998</c:v>
                </c:pt>
                <c:pt idx="348">
                  <c:v>3.5406249999999999</c:v>
                </c:pt>
                <c:pt idx="349">
                  <c:v>3.5408330000000001</c:v>
                </c:pt>
                <c:pt idx="350">
                  <c:v>3.5410189999999977</c:v>
                </c:pt>
                <c:pt idx="351">
                  <c:v>3.5412379999999999</c:v>
                </c:pt>
                <c:pt idx="352">
                  <c:v>3.5414349999999999</c:v>
                </c:pt>
                <c:pt idx="353">
                  <c:v>3.5416319999999999</c:v>
                </c:pt>
                <c:pt idx="354">
                  <c:v>3.541862999999998</c:v>
                </c:pt>
                <c:pt idx="355">
                  <c:v>3.5421179999999999</c:v>
                </c:pt>
                <c:pt idx="356">
                  <c:v>3.5423840000000002</c:v>
                </c:pt>
                <c:pt idx="357">
                  <c:v>3.5425579999999997</c:v>
                </c:pt>
                <c:pt idx="358">
                  <c:v>3.542697</c:v>
                </c:pt>
                <c:pt idx="359">
                  <c:v>3.5428359999999977</c:v>
                </c:pt>
                <c:pt idx="360">
                  <c:v>3.5429979999999999</c:v>
                </c:pt>
                <c:pt idx="361">
                  <c:v>3.5431250000000012</c:v>
                </c:pt>
                <c:pt idx="362">
                  <c:v>3.5432410000000001</c:v>
                </c:pt>
                <c:pt idx="363">
                  <c:v>3.543345</c:v>
                </c:pt>
                <c:pt idx="364">
                  <c:v>3.5434610000000002</c:v>
                </c:pt>
                <c:pt idx="365">
                  <c:v>3.5436340000000022</c:v>
                </c:pt>
                <c:pt idx="366">
                  <c:v>3.5440860000000001</c:v>
                </c:pt>
                <c:pt idx="367">
                  <c:v>3.5450579999999987</c:v>
                </c:pt>
                <c:pt idx="368">
                  <c:v>3.5460069999999977</c:v>
                </c:pt>
                <c:pt idx="369">
                  <c:v>3.5474999999999999</c:v>
                </c:pt>
                <c:pt idx="370">
                  <c:v>3.5479170000000022</c:v>
                </c:pt>
                <c:pt idx="371">
                  <c:v>3.5487380000000002</c:v>
                </c:pt>
                <c:pt idx="372">
                  <c:v>3.5488659999999976</c:v>
                </c:pt>
                <c:pt idx="373">
                  <c:v>3.5504049999999987</c:v>
                </c:pt>
                <c:pt idx="374">
                  <c:v>3.5533449999999998</c:v>
                </c:pt>
                <c:pt idx="375">
                  <c:v>3.5546059999999979</c:v>
                </c:pt>
                <c:pt idx="376">
                  <c:v>3.5560299999999976</c:v>
                </c:pt>
                <c:pt idx="377">
                  <c:v>3.556794</c:v>
                </c:pt>
                <c:pt idx="378">
                  <c:v>3.5582289999999976</c:v>
                </c:pt>
                <c:pt idx="379">
                  <c:v>3.565509</c:v>
                </c:pt>
                <c:pt idx="380">
                  <c:v>3.5734140000000001</c:v>
                </c:pt>
                <c:pt idx="381">
                  <c:v>3.5771410000000001</c:v>
                </c:pt>
                <c:pt idx="382">
                  <c:v>3.578125</c:v>
                </c:pt>
                <c:pt idx="383">
                  <c:v>3.5789930000000001</c:v>
                </c:pt>
                <c:pt idx="384">
                  <c:v>3.5793749999999998</c:v>
                </c:pt>
                <c:pt idx="385">
                  <c:v>3.5798499999999969</c:v>
                </c:pt>
                <c:pt idx="386">
                  <c:v>3.5801850000000002</c:v>
                </c:pt>
                <c:pt idx="387">
                  <c:v>3.5804279999999999</c:v>
                </c:pt>
                <c:pt idx="388">
                  <c:v>3.5811340000000023</c:v>
                </c:pt>
                <c:pt idx="389">
                  <c:v>3.5816319999999999</c:v>
                </c:pt>
                <c:pt idx="390">
                  <c:v>3.5820949999999998</c:v>
                </c:pt>
                <c:pt idx="391">
                  <c:v>3.5829279999999999</c:v>
                </c:pt>
                <c:pt idx="392">
                  <c:v>3.5839470000000002</c:v>
                </c:pt>
                <c:pt idx="393">
                  <c:v>3.5843630000000002</c:v>
                </c:pt>
                <c:pt idx="394">
                  <c:v>3.5845720000000001</c:v>
                </c:pt>
                <c:pt idx="395">
                  <c:v>3.5847690000000001</c:v>
                </c:pt>
                <c:pt idx="396">
                  <c:v>3.5849769999999999</c:v>
                </c:pt>
                <c:pt idx="397">
                  <c:v>3.5851739999999999</c:v>
                </c:pt>
                <c:pt idx="398">
                  <c:v>3.5854049999999997</c:v>
                </c:pt>
                <c:pt idx="399">
                  <c:v>3.5856710000000001</c:v>
                </c:pt>
                <c:pt idx="400">
                  <c:v>3.5859139999999998</c:v>
                </c:pt>
                <c:pt idx="401">
                  <c:v>3.5861459999999976</c:v>
                </c:pt>
                <c:pt idx="402">
                  <c:v>3.5863659999999977</c:v>
                </c:pt>
                <c:pt idx="403">
                  <c:v>3.5865619999999998</c:v>
                </c:pt>
                <c:pt idx="404">
                  <c:v>3.5866899999999977</c:v>
                </c:pt>
                <c:pt idx="405">
                  <c:v>3.5868169999999977</c:v>
                </c:pt>
                <c:pt idx="406">
                  <c:v>3.5869559999999976</c:v>
                </c:pt>
                <c:pt idx="407">
                  <c:v>3.5870950000000001</c:v>
                </c:pt>
                <c:pt idx="408">
                  <c:v>3.5872220000000001</c:v>
                </c:pt>
                <c:pt idx="409">
                  <c:v>3.5873499999999998</c:v>
                </c:pt>
                <c:pt idx="410">
                  <c:v>3.5874999999999999</c:v>
                </c:pt>
                <c:pt idx="411">
                  <c:v>3.587685</c:v>
                </c:pt>
                <c:pt idx="412">
                  <c:v>3.5878700000000001</c:v>
                </c:pt>
                <c:pt idx="413">
                  <c:v>3.588079</c:v>
                </c:pt>
                <c:pt idx="414">
                  <c:v>3.5882749999999999</c:v>
                </c:pt>
                <c:pt idx="415">
                  <c:v>3.5884260000000001</c:v>
                </c:pt>
                <c:pt idx="416">
                  <c:v>3.5885419999999999</c:v>
                </c:pt>
                <c:pt idx="417">
                  <c:v>3.5887039999999999</c:v>
                </c:pt>
                <c:pt idx="418">
                  <c:v>3.588889</c:v>
                </c:pt>
                <c:pt idx="419">
                  <c:v>3.5890740000000001</c:v>
                </c:pt>
                <c:pt idx="420">
                  <c:v>3.5892710000000001</c:v>
                </c:pt>
                <c:pt idx="421">
                  <c:v>3.5894439999999976</c:v>
                </c:pt>
                <c:pt idx="422">
                  <c:v>3.589664</c:v>
                </c:pt>
                <c:pt idx="423">
                  <c:v>3.589826</c:v>
                </c:pt>
                <c:pt idx="424">
                  <c:v>3.5899649999999999</c:v>
                </c:pt>
                <c:pt idx="425">
                  <c:v>3.5901040000000002</c:v>
                </c:pt>
                <c:pt idx="426">
                  <c:v>3.5902429999999974</c:v>
                </c:pt>
                <c:pt idx="427">
                  <c:v>3.5904279999999997</c:v>
                </c:pt>
                <c:pt idx="428">
                  <c:v>3.5906370000000001</c:v>
                </c:pt>
                <c:pt idx="429">
                  <c:v>3.5910069999999976</c:v>
                </c:pt>
                <c:pt idx="430">
                  <c:v>3.5914349999999997</c:v>
                </c:pt>
                <c:pt idx="431">
                  <c:v>3.5919439999999976</c:v>
                </c:pt>
                <c:pt idx="432">
                  <c:v>3.5926159999999974</c:v>
                </c:pt>
                <c:pt idx="433">
                  <c:v>3.593299</c:v>
                </c:pt>
                <c:pt idx="434">
                  <c:v>3.5935069999999998</c:v>
                </c:pt>
                <c:pt idx="435">
                  <c:v>3.5937730000000001</c:v>
                </c:pt>
                <c:pt idx="436">
                  <c:v>3.5950459999999969</c:v>
                </c:pt>
                <c:pt idx="437">
                  <c:v>3.5955210000000002</c:v>
                </c:pt>
                <c:pt idx="438">
                  <c:v>3.5958559999999964</c:v>
                </c:pt>
                <c:pt idx="439">
                  <c:v>3.596168999999998</c:v>
                </c:pt>
                <c:pt idx="440">
                  <c:v>3.5963079999999987</c:v>
                </c:pt>
                <c:pt idx="441">
                  <c:v>3.5965279999999997</c:v>
                </c:pt>
                <c:pt idx="442">
                  <c:v>3.5967009999999977</c:v>
                </c:pt>
                <c:pt idx="443">
                  <c:v>3.5969329999999977</c:v>
                </c:pt>
                <c:pt idx="444">
                  <c:v>3.597118</c:v>
                </c:pt>
                <c:pt idx="445">
                  <c:v>3.5972919999999999</c:v>
                </c:pt>
                <c:pt idx="446">
                  <c:v>3.5974309999999998</c:v>
                </c:pt>
                <c:pt idx="447">
                  <c:v>3.5975459999999977</c:v>
                </c:pt>
                <c:pt idx="448">
                  <c:v>3.5977310000000022</c:v>
                </c:pt>
                <c:pt idx="449">
                  <c:v>3.5980210000000001</c:v>
                </c:pt>
                <c:pt idx="450">
                  <c:v>3.5982749999999997</c:v>
                </c:pt>
                <c:pt idx="451">
                  <c:v>3.5984489999999969</c:v>
                </c:pt>
                <c:pt idx="452">
                  <c:v>3.5985879999999999</c:v>
                </c:pt>
                <c:pt idx="453">
                  <c:v>3.5987849999999999</c:v>
                </c:pt>
                <c:pt idx="454">
                  <c:v>3.5989239999999998</c:v>
                </c:pt>
                <c:pt idx="455">
                  <c:v>3.5990629999999975</c:v>
                </c:pt>
                <c:pt idx="456">
                  <c:v>3.5991900000000001</c:v>
                </c:pt>
                <c:pt idx="457">
                  <c:v>3.5993170000000001</c:v>
                </c:pt>
                <c:pt idx="458">
                  <c:v>3.5994789999999974</c:v>
                </c:pt>
                <c:pt idx="459">
                  <c:v>3.5996059999999974</c:v>
                </c:pt>
                <c:pt idx="460">
                  <c:v>3.599768999999998</c:v>
                </c:pt>
                <c:pt idx="461">
                  <c:v>3.5999419999999978</c:v>
                </c:pt>
                <c:pt idx="462">
                  <c:v>3.6001159999999999</c:v>
                </c:pt>
                <c:pt idx="463">
                  <c:v>3.6003820000000002</c:v>
                </c:pt>
                <c:pt idx="464">
                  <c:v>3.6006939999999998</c:v>
                </c:pt>
                <c:pt idx="465">
                  <c:v>3.6012960000000001</c:v>
                </c:pt>
                <c:pt idx="466">
                  <c:v>3.6020829999999977</c:v>
                </c:pt>
                <c:pt idx="467">
                  <c:v>3.6027779999999998</c:v>
                </c:pt>
                <c:pt idx="468">
                  <c:v>3.6030210000000022</c:v>
                </c:pt>
                <c:pt idx="469">
                  <c:v>3.6033680000000001</c:v>
                </c:pt>
                <c:pt idx="470">
                  <c:v>3.6035529999999998</c:v>
                </c:pt>
                <c:pt idx="471">
                  <c:v>3.603866</c:v>
                </c:pt>
                <c:pt idx="472">
                  <c:v>3.6041089999999998</c:v>
                </c:pt>
                <c:pt idx="473">
                  <c:v>3.6045370000000023</c:v>
                </c:pt>
                <c:pt idx="474">
                  <c:v>3.60588</c:v>
                </c:pt>
                <c:pt idx="475">
                  <c:v>3.6062379999999998</c:v>
                </c:pt>
                <c:pt idx="476">
                  <c:v>3.6065160000000001</c:v>
                </c:pt>
                <c:pt idx="477">
                  <c:v>3.6069100000000001</c:v>
                </c:pt>
                <c:pt idx="478">
                  <c:v>3.6072340000000023</c:v>
                </c:pt>
                <c:pt idx="479">
                  <c:v>3.6074999999999999</c:v>
                </c:pt>
                <c:pt idx="480">
                  <c:v>3.6077430000000001</c:v>
                </c:pt>
                <c:pt idx="481">
                  <c:v>3.608206</c:v>
                </c:pt>
                <c:pt idx="482">
                  <c:v>3.6108099999999976</c:v>
                </c:pt>
                <c:pt idx="483">
                  <c:v>3.611272999999998</c:v>
                </c:pt>
                <c:pt idx="484">
                  <c:v>3.6114929999999976</c:v>
                </c:pt>
                <c:pt idx="485">
                  <c:v>3.6117010000000001</c:v>
                </c:pt>
                <c:pt idx="486">
                  <c:v>3.61191</c:v>
                </c:pt>
                <c:pt idx="487">
                  <c:v>3.6123379999999998</c:v>
                </c:pt>
                <c:pt idx="488">
                  <c:v>3.6127889999999976</c:v>
                </c:pt>
                <c:pt idx="489">
                  <c:v>3.615891</c:v>
                </c:pt>
                <c:pt idx="490">
                  <c:v>3.6175000000000002</c:v>
                </c:pt>
                <c:pt idx="491">
                  <c:v>3.6182409999999976</c:v>
                </c:pt>
                <c:pt idx="492">
                  <c:v>3.618773</c:v>
                </c:pt>
                <c:pt idx="493">
                  <c:v>3.619132</c:v>
                </c:pt>
                <c:pt idx="494">
                  <c:v>3.6197689999999976</c:v>
                </c:pt>
                <c:pt idx="495">
                  <c:v>3.6211690000000001</c:v>
                </c:pt>
                <c:pt idx="496">
                  <c:v>3.622153</c:v>
                </c:pt>
                <c:pt idx="497">
                  <c:v>3.622824</c:v>
                </c:pt>
                <c:pt idx="498">
                  <c:v>3.6237729999999999</c:v>
                </c:pt>
                <c:pt idx="499">
                  <c:v>3.6259839999999999</c:v>
                </c:pt>
                <c:pt idx="500">
                  <c:v>3.6264119999999997</c:v>
                </c:pt>
                <c:pt idx="501">
                  <c:v>3.626805999999998</c:v>
                </c:pt>
                <c:pt idx="502">
                  <c:v>3.6271990000000023</c:v>
                </c:pt>
                <c:pt idx="503">
                  <c:v>3.6277550000000001</c:v>
                </c:pt>
                <c:pt idx="504">
                  <c:v>3.6284610000000002</c:v>
                </c:pt>
                <c:pt idx="505">
                  <c:v>3.629988</c:v>
                </c:pt>
                <c:pt idx="506">
                  <c:v>3.6314349999999997</c:v>
                </c:pt>
                <c:pt idx="507">
                  <c:v>3.636574</c:v>
                </c:pt>
                <c:pt idx="508">
                  <c:v>3.6372800000000001</c:v>
                </c:pt>
                <c:pt idx="509">
                  <c:v>3.6375579999999998</c:v>
                </c:pt>
                <c:pt idx="510">
                  <c:v>3.6377310000000023</c:v>
                </c:pt>
                <c:pt idx="511">
                  <c:v>3.6378940000000002</c:v>
                </c:pt>
                <c:pt idx="512">
                  <c:v>3.6380210000000002</c:v>
                </c:pt>
                <c:pt idx="513">
                  <c:v>3.6381939999999999</c:v>
                </c:pt>
                <c:pt idx="514">
                  <c:v>3.6383909999999999</c:v>
                </c:pt>
                <c:pt idx="515">
                  <c:v>3.6385649999999998</c:v>
                </c:pt>
                <c:pt idx="516">
                  <c:v>3.6388189999999976</c:v>
                </c:pt>
                <c:pt idx="517">
                  <c:v>3.6390859999999976</c:v>
                </c:pt>
                <c:pt idx="518">
                  <c:v>3.6394789999999975</c:v>
                </c:pt>
                <c:pt idx="519">
                  <c:v>3.6399879999999998</c:v>
                </c:pt>
                <c:pt idx="520">
                  <c:v>3.6407409999999998</c:v>
                </c:pt>
                <c:pt idx="521">
                  <c:v>3.6419790000000001</c:v>
                </c:pt>
                <c:pt idx="522">
                  <c:v>3.6423260000000002</c:v>
                </c:pt>
                <c:pt idx="523">
                  <c:v>3.6427890000000001</c:v>
                </c:pt>
                <c:pt idx="524">
                  <c:v>3.6431600000000022</c:v>
                </c:pt>
                <c:pt idx="525">
                  <c:v>3.6434380000000002</c:v>
                </c:pt>
                <c:pt idx="526">
                  <c:v>3.6436809999999999</c:v>
                </c:pt>
                <c:pt idx="527">
                  <c:v>3.6439699999999999</c:v>
                </c:pt>
                <c:pt idx="528">
                  <c:v>3.6442009999999998</c:v>
                </c:pt>
                <c:pt idx="529">
                  <c:v>3.644479</c:v>
                </c:pt>
                <c:pt idx="530">
                  <c:v>3.6447449999999999</c:v>
                </c:pt>
                <c:pt idx="531">
                  <c:v>3.6450930000000001</c:v>
                </c:pt>
                <c:pt idx="532">
                  <c:v>3.6453940000000022</c:v>
                </c:pt>
                <c:pt idx="533">
                  <c:v>3.6457290000000002</c:v>
                </c:pt>
                <c:pt idx="534">
                  <c:v>3.6464240000000001</c:v>
                </c:pt>
                <c:pt idx="535">
                  <c:v>3.6478940000000022</c:v>
                </c:pt>
                <c:pt idx="536">
                  <c:v>3.6486230000000002</c:v>
                </c:pt>
                <c:pt idx="537">
                  <c:v>3.6502659999999976</c:v>
                </c:pt>
                <c:pt idx="538">
                  <c:v>3.6505209999999999</c:v>
                </c:pt>
                <c:pt idx="539">
                  <c:v>3.650741</c:v>
                </c:pt>
                <c:pt idx="540">
                  <c:v>3.6510419999999977</c:v>
                </c:pt>
                <c:pt idx="541">
                  <c:v>3.6513999999999998</c:v>
                </c:pt>
                <c:pt idx="542">
                  <c:v>3.651713</c:v>
                </c:pt>
                <c:pt idx="543">
                  <c:v>3.6519679999999997</c:v>
                </c:pt>
                <c:pt idx="544">
                  <c:v>3.6522109999999977</c:v>
                </c:pt>
                <c:pt idx="545">
                  <c:v>3.6524539999999974</c:v>
                </c:pt>
                <c:pt idx="546">
                  <c:v>3.6528469999999968</c:v>
                </c:pt>
                <c:pt idx="547">
                  <c:v>3.6532519999999997</c:v>
                </c:pt>
                <c:pt idx="548">
                  <c:v>3.6533449999999998</c:v>
                </c:pt>
                <c:pt idx="549">
                  <c:v>3.6540859999999977</c:v>
                </c:pt>
                <c:pt idx="550">
                  <c:v>3.6546639999999977</c:v>
                </c:pt>
                <c:pt idx="551">
                  <c:v>3.6552779999999987</c:v>
                </c:pt>
                <c:pt idx="552">
                  <c:v>3.6560759999999974</c:v>
                </c:pt>
                <c:pt idx="553">
                  <c:v>3.657257</c:v>
                </c:pt>
                <c:pt idx="554">
                  <c:v>3.6581250000000001</c:v>
                </c:pt>
                <c:pt idx="555">
                  <c:v>3.6596179999999987</c:v>
                </c:pt>
                <c:pt idx="556">
                  <c:v>3.6598029999999979</c:v>
                </c:pt>
                <c:pt idx="557">
                  <c:v>3.6603240000000024</c:v>
                </c:pt>
                <c:pt idx="558">
                  <c:v>3.6606709999999998</c:v>
                </c:pt>
                <c:pt idx="559">
                  <c:v>3.6612269999999998</c:v>
                </c:pt>
                <c:pt idx="560">
                  <c:v>3.6621410000000001</c:v>
                </c:pt>
                <c:pt idx="561">
                  <c:v>3.6628940000000001</c:v>
                </c:pt>
                <c:pt idx="562">
                  <c:v>3.6635880000000012</c:v>
                </c:pt>
                <c:pt idx="563">
                  <c:v>3.6640160000000002</c:v>
                </c:pt>
                <c:pt idx="564">
                  <c:v>3.6645490000000001</c:v>
                </c:pt>
                <c:pt idx="565">
                  <c:v>3.6651970000000023</c:v>
                </c:pt>
                <c:pt idx="566">
                  <c:v>3.6659030000000001</c:v>
                </c:pt>
                <c:pt idx="567">
                  <c:v>3.6665049999999999</c:v>
                </c:pt>
                <c:pt idx="568">
                  <c:v>3.667465</c:v>
                </c:pt>
                <c:pt idx="569">
                  <c:v>3.6688310000000022</c:v>
                </c:pt>
                <c:pt idx="570">
                  <c:v>3.669988</c:v>
                </c:pt>
                <c:pt idx="571">
                  <c:v>3.6711689999999977</c:v>
                </c:pt>
                <c:pt idx="572">
                  <c:v>3.6721529999999976</c:v>
                </c:pt>
                <c:pt idx="573">
                  <c:v>3.673241</c:v>
                </c:pt>
                <c:pt idx="574">
                  <c:v>3.6741670000000002</c:v>
                </c:pt>
                <c:pt idx="575">
                  <c:v>3.6748609999999977</c:v>
                </c:pt>
                <c:pt idx="576">
                  <c:v>3.6758799999999976</c:v>
                </c:pt>
                <c:pt idx="577">
                  <c:v>3.6765159999999977</c:v>
                </c:pt>
                <c:pt idx="578">
                  <c:v>3.6770369999999999</c:v>
                </c:pt>
                <c:pt idx="579">
                  <c:v>3.6775579999999999</c:v>
                </c:pt>
                <c:pt idx="580">
                  <c:v>3.678055999999998</c:v>
                </c:pt>
                <c:pt idx="581">
                  <c:v>3.6785999999999999</c:v>
                </c:pt>
                <c:pt idx="582">
                  <c:v>3.6791200000000002</c:v>
                </c:pt>
                <c:pt idx="583">
                  <c:v>3.6797449999999987</c:v>
                </c:pt>
                <c:pt idx="584">
                  <c:v>3.680822</c:v>
                </c:pt>
                <c:pt idx="585">
                  <c:v>3.6822569999999977</c:v>
                </c:pt>
                <c:pt idx="586">
                  <c:v>3.6842009999999998</c:v>
                </c:pt>
                <c:pt idx="587">
                  <c:v>3.6850000000000001</c:v>
                </c:pt>
                <c:pt idx="588">
                  <c:v>3.6853820000000002</c:v>
                </c:pt>
                <c:pt idx="589">
                  <c:v>3.6856019999999998</c:v>
                </c:pt>
                <c:pt idx="590">
                  <c:v>3.6861340000000022</c:v>
                </c:pt>
                <c:pt idx="591">
                  <c:v>3.6866549999999987</c:v>
                </c:pt>
                <c:pt idx="592">
                  <c:v>3.6870829999999999</c:v>
                </c:pt>
                <c:pt idx="593">
                  <c:v>3.6874769999999999</c:v>
                </c:pt>
                <c:pt idx="594">
                  <c:v>3.6879860000000022</c:v>
                </c:pt>
                <c:pt idx="595">
                  <c:v>3.6884030000000001</c:v>
                </c:pt>
                <c:pt idx="596">
                  <c:v>3.6888999999999998</c:v>
                </c:pt>
                <c:pt idx="597">
                  <c:v>3.689549</c:v>
                </c:pt>
                <c:pt idx="598">
                  <c:v>3.6899769999999998</c:v>
                </c:pt>
                <c:pt idx="599">
                  <c:v>3.6904170000000001</c:v>
                </c:pt>
                <c:pt idx="600">
                  <c:v>3.6908219999999998</c:v>
                </c:pt>
                <c:pt idx="601">
                  <c:v>3.6912619999999987</c:v>
                </c:pt>
                <c:pt idx="602">
                  <c:v>3.6916669999999976</c:v>
                </c:pt>
                <c:pt idx="603">
                  <c:v>3.692037</c:v>
                </c:pt>
                <c:pt idx="604">
                  <c:v>3.6924769999999976</c:v>
                </c:pt>
                <c:pt idx="605">
                  <c:v>3.6928129999999975</c:v>
                </c:pt>
                <c:pt idx="606">
                  <c:v>3.6932749999999999</c:v>
                </c:pt>
                <c:pt idx="607">
                  <c:v>3.693645999999998</c:v>
                </c:pt>
                <c:pt idx="608">
                  <c:v>3.6940740000000001</c:v>
                </c:pt>
                <c:pt idx="609">
                  <c:v>3.6945250000000001</c:v>
                </c:pt>
                <c:pt idx="610">
                  <c:v>3.6946879999999998</c:v>
                </c:pt>
                <c:pt idx="611">
                  <c:v>3.6951160000000001</c:v>
                </c:pt>
                <c:pt idx="612">
                  <c:v>3.695532</c:v>
                </c:pt>
                <c:pt idx="613">
                  <c:v>3.6960529999999974</c:v>
                </c:pt>
                <c:pt idx="614">
                  <c:v>3.6971880000000001</c:v>
                </c:pt>
                <c:pt idx="615">
                  <c:v>3.699306</c:v>
                </c:pt>
                <c:pt idx="616">
                  <c:v>3.7001620000000002</c:v>
                </c:pt>
                <c:pt idx="617">
                  <c:v>3.7017479999999998</c:v>
                </c:pt>
                <c:pt idx="618">
                  <c:v>3.7025459999999977</c:v>
                </c:pt>
                <c:pt idx="619">
                  <c:v>3.7035650000000002</c:v>
                </c:pt>
                <c:pt idx="620">
                  <c:v>3.7043629999999999</c:v>
                </c:pt>
                <c:pt idx="621">
                  <c:v>3.704942</c:v>
                </c:pt>
                <c:pt idx="622">
                  <c:v>3.7057180000000001</c:v>
                </c:pt>
                <c:pt idx="623">
                  <c:v>3.7064469999999976</c:v>
                </c:pt>
                <c:pt idx="624">
                  <c:v>3.7071990000000024</c:v>
                </c:pt>
                <c:pt idx="625">
                  <c:v>3.7079629999999999</c:v>
                </c:pt>
                <c:pt idx="626">
                  <c:v>3.7087150000000002</c:v>
                </c:pt>
                <c:pt idx="627">
                  <c:v>3.708866</c:v>
                </c:pt>
                <c:pt idx="628">
                  <c:v>3.7095720000000001</c:v>
                </c:pt>
                <c:pt idx="629">
                  <c:v>3.7106249999999998</c:v>
                </c:pt>
                <c:pt idx="630">
                  <c:v>3.7115619999999998</c:v>
                </c:pt>
                <c:pt idx="631">
                  <c:v>3.7131250000000002</c:v>
                </c:pt>
                <c:pt idx="632">
                  <c:v>3.714988</c:v>
                </c:pt>
                <c:pt idx="633">
                  <c:v>3.7160069999999976</c:v>
                </c:pt>
                <c:pt idx="634">
                  <c:v>3.7171880000000002</c:v>
                </c:pt>
                <c:pt idx="635">
                  <c:v>3.7192479999999977</c:v>
                </c:pt>
                <c:pt idx="636">
                  <c:v>3.7268749999999997</c:v>
                </c:pt>
                <c:pt idx="637">
                  <c:v>3.7340740000000001</c:v>
                </c:pt>
                <c:pt idx="638">
                  <c:v>3.7351269999999999</c:v>
                </c:pt>
                <c:pt idx="639">
                  <c:v>3.7360879999999987</c:v>
                </c:pt>
                <c:pt idx="640">
                  <c:v>3.7372339999999999</c:v>
                </c:pt>
                <c:pt idx="641">
                  <c:v>3.7381479999999998</c:v>
                </c:pt>
                <c:pt idx="642">
                  <c:v>3.7389579999999998</c:v>
                </c:pt>
                <c:pt idx="643">
                  <c:v>3.7397339999999999</c:v>
                </c:pt>
                <c:pt idx="644">
                  <c:v>3.7405900000000023</c:v>
                </c:pt>
                <c:pt idx="645">
                  <c:v>3.7414809999999998</c:v>
                </c:pt>
                <c:pt idx="646">
                  <c:v>3.7427890000000001</c:v>
                </c:pt>
                <c:pt idx="647">
                  <c:v>3.7442359999999999</c:v>
                </c:pt>
                <c:pt idx="648">
                  <c:v>3.7458559999999976</c:v>
                </c:pt>
                <c:pt idx="649">
                  <c:v>3.7473840000000029</c:v>
                </c:pt>
                <c:pt idx="650">
                  <c:v>3.7487040000000023</c:v>
                </c:pt>
                <c:pt idx="651">
                  <c:v>3.750683</c:v>
                </c:pt>
                <c:pt idx="652">
                  <c:v>3.752176</c:v>
                </c:pt>
                <c:pt idx="653">
                  <c:v>3.7531020000000002</c:v>
                </c:pt>
                <c:pt idx="654">
                  <c:v>3.754051</c:v>
                </c:pt>
                <c:pt idx="655">
                  <c:v>3.754826</c:v>
                </c:pt>
                <c:pt idx="656">
                  <c:v>3.7555900000000002</c:v>
                </c:pt>
                <c:pt idx="657">
                  <c:v>3.7565740000000001</c:v>
                </c:pt>
                <c:pt idx="658">
                  <c:v>3.7574190000000001</c:v>
                </c:pt>
                <c:pt idx="659">
                  <c:v>3.7584949999999999</c:v>
                </c:pt>
                <c:pt idx="660">
                  <c:v>3.75956</c:v>
                </c:pt>
                <c:pt idx="661">
                  <c:v>3.760278</c:v>
                </c:pt>
                <c:pt idx="662">
                  <c:v>3.7608329999999999</c:v>
                </c:pt>
                <c:pt idx="663">
                  <c:v>3.7613539999999999</c:v>
                </c:pt>
                <c:pt idx="664">
                  <c:v>3.7614000000000001</c:v>
                </c:pt>
                <c:pt idx="665">
                  <c:v>3.7620369999999999</c:v>
                </c:pt>
                <c:pt idx="666">
                  <c:v>3.7627660000000001</c:v>
                </c:pt>
                <c:pt idx="667">
                  <c:v>3.7633910000000039</c:v>
                </c:pt>
                <c:pt idx="668">
                  <c:v>3.7641320000000023</c:v>
                </c:pt>
                <c:pt idx="669">
                  <c:v>3.7650000000000001</c:v>
                </c:pt>
                <c:pt idx="670">
                  <c:v>3.7656710000000002</c:v>
                </c:pt>
                <c:pt idx="671">
                  <c:v>3.7665860000000002</c:v>
                </c:pt>
                <c:pt idx="672">
                  <c:v>3.7675120000000022</c:v>
                </c:pt>
                <c:pt idx="673">
                  <c:v>3.7682060000000002</c:v>
                </c:pt>
                <c:pt idx="674">
                  <c:v>3.7687729999999999</c:v>
                </c:pt>
                <c:pt idx="675">
                  <c:v>3.7693870000000023</c:v>
                </c:pt>
                <c:pt idx="676">
                  <c:v>3.7700579999999997</c:v>
                </c:pt>
                <c:pt idx="677">
                  <c:v>3.7705669999999998</c:v>
                </c:pt>
                <c:pt idx="678">
                  <c:v>3.7710649999999997</c:v>
                </c:pt>
                <c:pt idx="679">
                  <c:v>3.7715740000000002</c:v>
                </c:pt>
                <c:pt idx="680">
                  <c:v>3.7720019999999987</c:v>
                </c:pt>
                <c:pt idx="681">
                  <c:v>3.7725119999999999</c:v>
                </c:pt>
                <c:pt idx="682">
                  <c:v>3.7730320000000002</c:v>
                </c:pt>
                <c:pt idx="683">
                  <c:v>3.7733680000000001</c:v>
                </c:pt>
                <c:pt idx="684">
                  <c:v>3.7738429999999976</c:v>
                </c:pt>
                <c:pt idx="685">
                  <c:v>3.7743519999999999</c:v>
                </c:pt>
                <c:pt idx="686">
                  <c:v>3.7750119999999998</c:v>
                </c:pt>
                <c:pt idx="687">
                  <c:v>3.775671</c:v>
                </c:pt>
                <c:pt idx="688">
                  <c:v>3.7761230000000001</c:v>
                </c:pt>
                <c:pt idx="689">
                  <c:v>3.776551</c:v>
                </c:pt>
                <c:pt idx="690">
                  <c:v>3.7770370000000022</c:v>
                </c:pt>
                <c:pt idx="691">
                  <c:v>3.77765</c:v>
                </c:pt>
                <c:pt idx="692">
                  <c:v>3.7781250000000002</c:v>
                </c:pt>
                <c:pt idx="693">
                  <c:v>3.7786569999999977</c:v>
                </c:pt>
                <c:pt idx="694">
                  <c:v>3.7792940000000002</c:v>
                </c:pt>
                <c:pt idx="695">
                  <c:v>3.7798609999999977</c:v>
                </c:pt>
                <c:pt idx="696">
                  <c:v>3.7807290000000022</c:v>
                </c:pt>
                <c:pt idx="697">
                  <c:v>3.7813310000000038</c:v>
                </c:pt>
                <c:pt idx="698">
                  <c:v>3.7821180000000001</c:v>
                </c:pt>
                <c:pt idx="699">
                  <c:v>3.7829169999999999</c:v>
                </c:pt>
                <c:pt idx="700">
                  <c:v>3.7830670000000022</c:v>
                </c:pt>
                <c:pt idx="701">
                  <c:v>3.7837620000000012</c:v>
                </c:pt>
                <c:pt idx="702">
                  <c:v>3.7844679999999999</c:v>
                </c:pt>
                <c:pt idx="703">
                  <c:v>3.7852199999999998</c:v>
                </c:pt>
                <c:pt idx="704">
                  <c:v>3.7859720000000001</c:v>
                </c:pt>
                <c:pt idx="705">
                  <c:v>3.7867820000000001</c:v>
                </c:pt>
                <c:pt idx="706">
                  <c:v>3.7874650000000001</c:v>
                </c:pt>
                <c:pt idx="707">
                  <c:v>3.7883100000000023</c:v>
                </c:pt>
                <c:pt idx="708">
                  <c:v>3.7891900000000023</c:v>
                </c:pt>
                <c:pt idx="709">
                  <c:v>3.7899539999999998</c:v>
                </c:pt>
                <c:pt idx="710">
                  <c:v>3.7906939999999998</c:v>
                </c:pt>
                <c:pt idx="711">
                  <c:v>3.7908449999999987</c:v>
                </c:pt>
                <c:pt idx="712">
                  <c:v>3.7913890000000001</c:v>
                </c:pt>
                <c:pt idx="713">
                  <c:v>3.792014</c:v>
                </c:pt>
                <c:pt idx="714">
                  <c:v>3.792545999999998</c:v>
                </c:pt>
                <c:pt idx="715">
                  <c:v>3.7931710000000023</c:v>
                </c:pt>
                <c:pt idx="716">
                  <c:v>3.7938540000000001</c:v>
                </c:pt>
                <c:pt idx="717">
                  <c:v>3.7948840000000001</c:v>
                </c:pt>
                <c:pt idx="718">
                  <c:v>3.795671</c:v>
                </c:pt>
                <c:pt idx="719">
                  <c:v>3.7966319999999998</c:v>
                </c:pt>
                <c:pt idx="720">
                  <c:v>3.797488</c:v>
                </c:pt>
                <c:pt idx="721">
                  <c:v>3.7984719999999998</c:v>
                </c:pt>
                <c:pt idx="722">
                  <c:v>3.7996059999999976</c:v>
                </c:pt>
                <c:pt idx="723">
                  <c:v>3.8004279999999997</c:v>
                </c:pt>
                <c:pt idx="724">
                  <c:v>3.8014929999999976</c:v>
                </c:pt>
                <c:pt idx="725">
                  <c:v>3.8025349999999998</c:v>
                </c:pt>
                <c:pt idx="726">
                  <c:v>3.8039239999999999</c:v>
                </c:pt>
                <c:pt idx="727">
                  <c:v>3.8050119999999987</c:v>
                </c:pt>
                <c:pt idx="728">
                  <c:v>3.8068749999999976</c:v>
                </c:pt>
                <c:pt idx="729">
                  <c:v>3.8101499999999979</c:v>
                </c:pt>
                <c:pt idx="730">
                  <c:v>3.8127079999999975</c:v>
                </c:pt>
                <c:pt idx="731">
                  <c:v>3.8154279999999976</c:v>
                </c:pt>
                <c:pt idx="732">
                  <c:v>3.8181479999999977</c:v>
                </c:pt>
                <c:pt idx="733">
                  <c:v>3.8209610000000001</c:v>
                </c:pt>
                <c:pt idx="734">
                  <c:v>3.8231130000000002</c:v>
                </c:pt>
                <c:pt idx="735">
                  <c:v>3.8250689999999974</c:v>
                </c:pt>
                <c:pt idx="736">
                  <c:v>3.827569</c:v>
                </c:pt>
                <c:pt idx="737">
                  <c:v>3.8294329999999976</c:v>
                </c:pt>
                <c:pt idx="738">
                  <c:v>3.8315509999999979</c:v>
                </c:pt>
                <c:pt idx="739">
                  <c:v>3.8402310000000002</c:v>
                </c:pt>
                <c:pt idx="740">
                  <c:v>3.8564239999999974</c:v>
                </c:pt>
                <c:pt idx="741">
                  <c:v>3.859734</c:v>
                </c:pt>
                <c:pt idx="742">
                  <c:v>3.8621529999999979</c:v>
                </c:pt>
                <c:pt idx="743">
                  <c:v>3.8661569999999976</c:v>
                </c:pt>
                <c:pt idx="744">
                  <c:v>3.8774310000000001</c:v>
                </c:pt>
                <c:pt idx="745">
                  <c:v>3.8837730000000001</c:v>
                </c:pt>
                <c:pt idx="746">
                  <c:v>3.88463</c:v>
                </c:pt>
                <c:pt idx="747">
                  <c:v>3.885637</c:v>
                </c:pt>
                <c:pt idx="748">
                  <c:v>3.8867129999999976</c:v>
                </c:pt>
                <c:pt idx="749">
                  <c:v>3.8877310000000023</c:v>
                </c:pt>
                <c:pt idx="750">
                  <c:v>3.889167</c:v>
                </c:pt>
                <c:pt idx="751">
                  <c:v>3.8912849999999977</c:v>
                </c:pt>
                <c:pt idx="752">
                  <c:v>3.8948259999999975</c:v>
                </c:pt>
                <c:pt idx="753">
                  <c:v>3.897545999999998</c:v>
                </c:pt>
                <c:pt idx="754">
                  <c:v>3.8990159999999974</c:v>
                </c:pt>
                <c:pt idx="755">
                  <c:v>3.9009719999999999</c:v>
                </c:pt>
                <c:pt idx="756">
                  <c:v>3.9045719999999999</c:v>
                </c:pt>
                <c:pt idx="757">
                  <c:v>4</c:v>
                </c:pt>
                <c:pt idx="758">
                  <c:v>4.1277429999999953</c:v>
                </c:pt>
                <c:pt idx="759">
                  <c:v>4.1316090000000045</c:v>
                </c:pt>
                <c:pt idx="760">
                  <c:v>4.1334720000000003</c:v>
                </c:pt>
                <c:pt idx="761">
                  <c:v>4.1374649999999953</c:v>
                </c:pt>
                <c:pt idx="762">
                  <c:v>4.1400459999999955</c:v>
                </c:pt>
                <c:pt idx="763">
                  <c:v>4.1409609999999955</c:v>
                </c:pt>
                <c:pt idx="764">
                  <c:v>4.1437499999999998</c:v>
                </c:pt>
                <c:pt idx="765">
                  <c:v>4.153009</c:v>
                </c:pt>
                <c:pt idx="766">
                  <c:v>4.1608679999999953</c:v>
                </c:pt>
                <c:pt idx="767">
                  <c:v>4.1920829999999949</c:v>
                </c:pt>
                <c:pt idx="768">
                  <c:v>4.2597800000000001</c:v>
                </c:pt>
                <c:pt idx="769">
                  <c:v>4.2617820000000002</c:v>
                </c:pt>
                <c:pt idx="770">
                  <c:v>4.2791090000000045</c:v>
                </c:pt>
                <c:pt idx="771">
                  <c:v>4.2864240000000002</c:v>
                </c:pt>
                <c:pt idx="772">
                  <c:v>4.2899649999999996</c:v>
                </c:pt>
                <c:pt idx="773">
                  <c:v>4.2926970000000004</c:v>
                </c:pt>
                <c:pt idx="774">
                  <c:v>4.2947449999999954</c:v>
                </c:pt>
                <c:pt idx="775">
                  <c:v>4.2960529999999997</c:v>
                </c:pt>
                <c:pt idx="776">
                  <c:v>4.2964929999999999</c:v>
                </c:pt>
                <c:pt idx="777">
                  <c:v>4.2974309999999951</c:v>
                </c:pt>
                <c:pt idx="778">
                  <c:v>4.2986339999999998</c:v>
                </c:pt>
                <c:pt idx="779">
                  <c:v>4.3000930000000004</c:v>
                </c:pt>
                <c:pt idx="780">
                  <c:v>4.3007749999999954</c:v>
                </c:pt>
                <c:pt idx="781">
                  <c:v>4.3014000000000001</c:v>
                </c:pt>
                <c:pt idx="782">
                  <c:v>4.3022799999999997</c:v>
                </c:pt>
                <c:pt idx="783">
                  <c:v>4.3032060000000003</c:v>
                </c:pt>
                <c:pt idx="784">
                  <c:v>4.304177999999995</c:v>
                </c:pt>
                <c:pt idx="785">
                  <c:v>4.3053359999999952</c:v>
                </c:pt>
                <c:pt idx="786">
                  <c:v>4.3059369999999948</c:v>
                </c:pt>
                <c:pt idx="787">
                  <c:v>4.30816</c:v>
                </c:pt>
                <c:pt idx="788">
                  <c:v>4.3236339999999975</c:v>
                </c:pt>
                <c:pt idx="789">
                  <c:v>4.3334029999999997</c:v>
                </c:pt>
                <c:pt idx="790">
                  <c:v>4.3449769999999939</c:v>
                </c:pt>
                <c:pt idx="791">
                  <c:v>4.3466550000000002</c:v>
                </c:pt>
                <c:pt idx="792">
                  <c:v>4.3484720000000001</c:v>
                </c:pt>
                <c:pt idx="793">
                  <c:v>4.3506020000000003</c:v>
                </c:pt>
                <c:pt idx="794">
                  <c:v>4.3524189999999949</c:v>
                </c:pt>
                <c:pt idx="795">
                  <c:v>4.3537849999999949</c:v>
                </c:pt>
                <c:pt idx="796">
                  <c:v>4.3550349999999938</c:v>
                </c:pt>
                <c:pt idx="797">
                  <c:v>4.3556480000000004</c:v>
                </c:pt>
                <c:pt idx="798">
                  <c:v>4.356110999999995</c:v>
                </c:pt>
                <c:pt idx="799">
                  <c:v>4.3564699999999998</c:v>
                </c:pt>
                <c:pt idx="800">
                  <c:v>4.356886999999996</c:v>
                </c:pt>
                <c:pt idx="801">
                  <c:v>4.3579049999999908</c:v>
                </c:pt>
                <c:pt idx="802">
                  <c:v>4.3638079999999952</c:v>
                </c:pt>
                <c:pt idx="803">
                  <c:v>4.3703940000000001</c:v>
                </c:pt>
                <c:pt idx="804">
                  <c:v>4.3720949999999954</c:v>
                </c:pt>
                <c:pt idx="805">
                  <c:v>4.3725690000000004</c:v>
                </c:pt>
                <c:pt idx="806">
                  <c:v>4.3733219999999999</c:v>
                </c:pt>
                <c:pt idx="807">
                  <c:v>4.3747339999999975</c:v>
                </c:pt>
                <c:pt idx="808">
                  <c:v>4.375394</c:v>
                </c:pt>
                <c:pt idx="809">
                  <c:v>4.3760190000000003</c:v>
                </c:pt>
                <c:pt idx="810">
                  <c:v>4.3760880000000002</c:v>
                </c:pt>
                <c:pt idx="811">
                  <c:v>4.3764580000000004</c:v>
                </c:pt>
                <c:pt idx="812">
                  <c:v>4.3824649999999954</c:v>
                </c:pt>
                <c:pt idx="813">
                  <c:v>4.3944909999999959</c:v>
                </c:pt>
                <c:pt idx="814">
                  <c:v>4.3988309999999959</c:v>
                </c:pt>
                <c:pt idx="815">
                  <c:v>4.3998379999999955</c:v>
                </c:pt>
                <c:pt idx="816">
                  <c:v>4.4031830000000003</c:v>
                </c:pt>
                <c:pt idx="817">
                  <c:v>4.4060300000000003</c:v>
                </c:pt>
                <c:pt idx="818">
                  <c:v>4.4069680000000044</c:v>
                </c:pt>
                <c:pt idx="819">
                  <c:v>4.407904999999996</c:v>
                </c:pt>
                <c:pt idx="820">
                  <c:v>4.4087379999999996</c:v>
                </c:pt>
                <c:pt idx="821">
                  <c:v>4.4094559999999996</c:v>
                </c:pt>
                <c:pt idx="822">
                  <c:v>4.4103820000000002</c:v>
                </c:pt>
                <c:pt idx="823">
                  <c:v>4.4112620000000078</c:v>
                </c:pt>
                <c:pt idx="824">
                  <c:v>4.4122219999999999</c:v>
                </c:pt>
                <c:pt idx="825">
                  <c:v>4.4131479999999996</c:v>
                </c:pt>
                <c:pt idx="826">
                  <c:v>4.4144909999999955</c:v>
                </c:pt>
                <c:pt idx="827">
                  <c:v>4.4166090000000047</c:v>
                </c:pt>
                <c:pt idx="828">
                  <c:v>4.4182290000000046</c:v>
                </c:pt>
                <c:pt idx="829">
                  <c:v>4.4193519999999999</c:v>
                </c:pt>
                <c:pt idx="830">
                  <c:v>4.4204859999999959</c:v>
                </c:pt>
                <c:pt idx="831">
                  <c:v>4.4213310000000003</c:v>
                </c:pt>
                <c:pt idx="832">
                  <c:v>4.4219210000000002</c:v>
                </c:pt>
                <c:pt idx="833">
                  <c:v>4.422523</c:v>
                </c:pt>
                <c:pt idx="834">
                  <c:v>4.4230900000000002</c:v>
                </c:pt>
                <c:pt idx="835">
                  <c:v>4.4237039999999999</c:v>
                </c:pt>
                <c:pt idx="836">
                  <c:v>4.4242359999999952</c:v>
                </c:pt>
                <c:pt idx="837">
                  <c:v>4.4248729999999954</c:v>
                </c:pt>
                <c:pt idx="838">
                  <c:v>4.425764</c:v>
                </c:pt>
                <c:pt idx="839">
                  <c:v>4.4264809999999954</c:v>
                </c:pt>
                <c:pt idx="840">
                  <c:v>4.4267250000000002</c:v>
                </c:pt>
                <c:pt idx="841">
                  <c:v>4.4272689999999999</c:v>
                </c:pt>
                <c:pt idx="842">
                  <c:v>4.4278469999999954</c:v>
                </c:pt>
                <c:pt idx="843">
                  <c:v>4.4284949999999954</c:v>
                </c:pt>
                <c:pt idx="844">
                  <c:v>4.4291090000000004</c:v>
                </c:pt>
                <c:pt idx="845">
                  <c:v>4.4298260000000003</c:v>
                </c:pt>
                <c:pt idx="846">
                  <c:v>4.4305440000000003</c:v>
                </c:pt>
                <c:pt idx="847">
                  <c:v>4.4312730000000089</c:v>
                </c:pt>
                <c:pt idx="848">
                  <c:v>4.4321989999999998</c:v>
                </c:pt>
                <c:pt idx="849">
                  <c:v>4.4331250000000004</c:v>
                </c:pt>
                <c:pt idx="850">
                  <c:v>4.4342819999999996</c:v>
                </c:pt>
                <c:pt idx="851">
                  <c:v>4.4351500000000001</c:v>
                </c:pt>
                <c:pt idx="852">
                  <c:v>4.4363890000000046</c:v>
                </c:pt>
                <c:pt idx="853">
                  <c:v>4.4383559999999997</c:v>
                </c:pt>
                <c:pt idx="854">
                  <c:v>4.4424419999999998</c:v>
                </c:pt>
                <c:pt idx="855">
                  <c:v>4.4478819999999955</c:v>
                </c:pt>
                <c:pt idx="856">
                  <c:v>4.4522339999999998</c:v>
                </c:pt>
                <c:pt idx="857">
                  <c:v>4.4559139999999955</c:v>
                </c:pt>
                <c:pt idx="858">
                  <c:v>4.5239929999999955</c:v>
                </c:pt>
                <c:pt idx="859">
                  <c:v>4.5250119999999949</c:v>
                </c:pt>
                <c:pt idx="860">
                  <c:v>4.5254859999999919</c:v>
                </c:pt>
                <c:pt idx="861">
                  <c:v>4.5257059999999951</c:v>
                </c:pt>
                <c:pt idx="862">
                  <c:v>4.5259379999999938</c:v>
                </c:pt>
                <c:pt idx="863">
                  <c:v>4.5261459999999953</c:v>
                </c:pt>
                <c:pt idx="864">
                  <c:v>4.5263660000000003</c:v>
                </c:pt>
                <c:pt idx="865">
                  <c:v>4.5266089999999997</c:v>
                </c:pt>
                <c:pt idx="866">
                  <c:v>4.5280670000000001</c:v>
                </c:pt>
                <c:pt idx="867">
                  <c:v>4.5649419999999949</c:v>
                </c:pt>
                <c:pt idx="868">
                  <c:v>4.597245</c:v>
                </c:pt>
                <c:pt idx="869">
                  <c:v>4.5984489999999996</c:v>
                </c:pt>
                <c:pt idx="870">
                  <c:v>4.652395999999996</c:v>
                </c:pt>
                <c:pt idx="871">
                  <c:v>4.6567480000000003</c:v>
                </c:pt>
                <c:pt idx="872">
                  <c:v>4.6700689999999998</c:v>
                </c:pt>
                <c:pt idx="873">
                  <c:v>4.672684999999996</c:v>
                </c:pt>
                <c:pt idx="874">
                  <c:v>4.6771059999999949</c:v>
                </c:pt>
                <c:pt idx="875">
                  <c:v>4.677615999999996</c:v>
                </c:pt>
                <c:pt idx="876">
                  <c:v>4.6801269999999953</c:v>
                </c:pt>
                <c:pt idx="877">
                  <c:v>4.681991</c:v>
                </c:pt>
                <c:pt idx="878">
                  <c:v>4.6851499999999975</c:v>
                </c:pt>
                <c:pt idx="879">
                  <c:v>4.6878239999999956</c:v>
                </c:pt>
                <c:pt idx="880">
                  <c:v>4.6896060000000004</c:v>
                </c:pt>
                <c:pt idx="881">
                  <c:v>4.6901619999999955</c:v>
                </c:pt>
                <c:pt idx="882">
                  <c:v>4.6903939999999995</c:v>
                </c:pt>
                <c:pt idx="883">
                  <c:v>4.6909259999999948</c:v>
                </c:pt>
                <c:pt idx="884">
                  <c:v>4.6929509999999919</c:v>
                </c:pt>
                <c:pt idx="885">
                  <c:v>4.6961459999999953</c:v>
                </c:pt>
                <c:pt idx="886">
                  <c:v>4.6963309999999954</c:v>
                </c:pt>
                <c:pt idx="887">
                  <c:v>4.6965739999999965</c:v>
                </c:pt>
                <c:pt idx="888">
                  <c:v>4.6969559999999948</c:v>
                </c:pt>
                <c:pt idx="889">
                  <c:v>4.6981369999999938</c:v>
                </c:pt>
                <c:pt idx="890">
                  <c:v>4.7256830000000001</c:v>
                </c:pt>
                <c:pt idx="891">
                  <c:v>4.7261689999999996</c:v>
                </c:pt>
                <c:pt idx="892">
                  <c:v>4.7264470000000003</c:v>
                </c:pt>
                <c:pt idx="893">
                  <c:v>4.7264929999999996</c:v>
                </c:pt>
                <c:pt idx="894">
                  <c:v>4.7266779999999997</c:v>
                </c:pt>
                <c:pt idx="895">
                  <c:v>4.726979</c:v>
                </c:pt>
                <c:pt idx="896">
                  <c:v>4.7273839999999954</c:v>
                </c:pt>
                <c:pt idx="897">
                  <c:v>4.7282060000000001</c:v>
                </c:pt>
                <c:pt idx="898">
                  <c:v>4.7288889999999952</c:v>
                </c:pt>
                <c:pt idx="899">
                  <c:v>4.7304170000000001</c:v>
                </c:pt>
                <c:pt idx="900">
                  <c:v>4.7307870000000003</c:v>
                </c:pt>
                <c:pt idx="901">
                  <c:v>4.7309609999999997</c:v>
                </c:pt>
                <c:pt idx="902">
                  <c:v>4.7311230000000046</c:v>
                </c:pt>
                <c:pt idx="903">
                  <c:v>4.7312730000000078</c:v>
                </c:pt>
                <c:pt idx="904">
                  <c:v>4.7314579999999999</c:v>
                </c:pt>
                <c:pt idx="905">
                  <c:v>4.7316549999999999</c:v>
                </c:pt>
                <c:pt idx="906">
                  <c:v>4.7318519999999999</c:v>
                </c:pt>
                <c:pt idx="907">
                  <c:v>4.732037</c:v>
                </c:pt>
                <c:pt idx="908">
                  <c:v>4.7321989999999996</c:v>
                </c:pt>
                <c:pt idx="909">
                  <c:v>4.7323610000000045</c:v>
                </c:pt>
                <c:pt idx="910">
                  <c:v>4.7325349999999959</c:v>
                </c:pt>
                <c:pt idx="911">
                  <c:v>4.7326740000000003</c:v>
                </c:pt>
                <c:pt idx="912">
                  <c:v>4.7328590000000004</c:v>
                </c:pt>
                <c:pt idx="913">
                  <c:v>4.7329980000000003</c:v>
                </c:pt>
                <c:pt idx="914">
                  <c:v>4.7330899999999998</c:v>
                </c:pt>
                <c:pt idx="915">
                  <c:v>4.7333559999999997</c:v>
                </c:pt>
                <c:pt idx="916">
                  <c:v>4.7335880000000001</c:v>
                </c:pt>
                <c:pt idx="917">
                  <c:v>4.7339349999999953</c:v>
                </c:pt>
                <c:pt idx="918">
                  <c:v>4.7342709999999997</c:v>
                </c:pt>
                <c:pt idx="919">
                  <c:v>4.7344330000000001</c:v>
                </c:pt>
                <c:pt idx="920">
                  <c:v>4.7345829999999953</c:v>
                </c:pt>
                <c:pt idx="921">
                  <c:v>4.7346760000000003</c:v>
                </c:pt>
                <c:pt idx="922">
                  <c:v>4.7348030000000003</c:v>
                </c:pt>
                <c:pt idx="923">
                  <c:v>4.7349309999999951</c:v>
                </c:pt>
                <c:pt idx="924">
                  <c:v>4.7350690000000046</c:v>
                </c:pt>
                <c:pt idx="925">
                  <c:v>4.7352080000000045</c:v>
                </c:pt>
                <c:pt idx="926">
                  <c:v>4.7354050000000001</c:v>
                </c:pt>
                <c:pt idx="927">
                  <c:v>4.7356480000000047</c:v>
                </c:pt>
                <c:pt idx="928">
                  <c:v>4.7360759999999997</c:v>
                </c:pt>
                <c:pt idx="929">
                  <c:v>4.7368519999999998</c:v>
                </c:pt>
                <c:pt idx="930">
                  <c:v>4.7428470000000003</c:v>
                </c:pt>
                <c:pt idx="931">
                  <c:v>4.7462270000000046</c:v>
                </c:pt>
                <c:pt idx="932">
                  <c:v>4.7474999999999996</c:v>
                </c:pt>
                <c:pt idx="933">
                  <c:v>4.7486110000000004</c:v>
                </c:pt>
                <c:pt idx="934">
                  <c:v>4.7488659999999996</c:v>
                </c:pt>
                <c:pt idx="935">
                  <c:v>4.7490860000000001</c:v>
                </c:pt>
                <c:pt idx="936">
                  <c:v>4.7502310000000003</c:v>
                </c:pt>
                <c:pt idx="937">
                  <c:v>4.7506830000000004</c:v>
                </c:pt>
                <c:pt idx="938">
                  <c:v>4.7508679999999996</c:v>
                </c:pt>
                <c:pt idx="939">
                  <c:v>4.7511229999999998</c:v>
                </c:pt>
                <c:pt idx="940">
                  <c:v>4.754964999999995</c:v>
                </c:pt>
                <c:pt idx="941">
                  <c:v>4.7582060000000004</c:v>
                </c:pt>
                <c:pt idx="942">
                  <c:v>4.7586230000000045</c:v>
                </c:pt>
                <c:pt idx="943">
                  <c:v>4.7589699999999997</c:v>
                </c:pt>
                <c:pt idx="944">
                  <c:v>4.7593399999999999</c:v>
                </c:pt>
                <c:pt idx="945">
                  <c:v>4.7602310000000001</c:v>
                </c:pt>
                <c:pt idx="946">
                  <c:v>4.7613310000000002</c:v>
                </c:pt>
                <c:pt idx="947">
                  <c:v>4.7627430000000004</c:v>
                </c:pt>
                <c:pt idx="948">
                  <c:v>4.763808</c:v>
                </c:pt>
                <c:pt idx="949">
                  <c:v>4.7651499999999976</c:v>
                </c:pt>
                <c:pt idx="950">
                  <c:v>4.7667359999999954</c:v>
                </c:pt>
                <c:pt idx="951">
                  <c:v>4.7677779999999954</c:v>
                </c:pt>
                <c:pt idx="952">
                  <c:v>4.7686000000000002</c:v>
                </c:pt>
                <c:pt idx="953">
                  <c:v>4.7694559999999955</c:v>
                </c:pt>
                <c:pt idx="954">
                  <c:v>4.7702660000000048</c:v>
                </c:pt>
                <c:pt idx="955">
                  <c:v>4.7708449999999996</c:v>
                </c:pt>
                <c:pt idx="956">
                  <c:v>4.7717820000000044</c:v>
                </c:pt>
                <c:pt idx="957">
                  <c:v>4.7729980000000003</c:v>
                </c:pt>
                <c:pt idx="958">
                  <c:v>4.7743630000000046</c:v>
                </c:pt>
                <c:pt idx="959">
                  <c:v>4.7754630000000047</c:v>
                </c:pt>
                <c:pt idx="960">
                  <c:v>4.7760300000000004</c:v>
                </c:pt>
                <c:pt idx="961">
                  <c:v>4.7770250000000001</c:v>
                </c:pt>
                <c:pt idx="962">
                  <c:v>4.7778359999999953</c:v>
                </c:pt>
                <c:pt idx="963">
                  <c:v>4.7788430000000046</c:v>
                </c:pt>
                <c:pt idx="964">
                  <c:v>4.7800229999999999</c:v>
                </c:pt>
                <c:pt idx="965">
                  <c:v>4.7809949999999954</c:v>
                </c:pt>
                <c:pt idx="966">
                  <c:v>4.7819680000000044</c:v>
                </c:pt>
                <c:pt idx="967">
                  <c:v>4.7829980000000001</c:v>
                </c:pt>
                <c:pt idx="968">
                  <c:v>4.7842479999999998</c:v>
                </c:pt>
                <c:pt idx="969">
                  <c:v>4.7865279999999997</c:v>
                </c:pt>
                <c:pt idx="970">
                  <c:v>4.7887620000000046</c:v>
                </c:pt>
                <c:pt idx="971">
                  <c:v>4.7908799999999996</c:v>
                </c:pt>
                <c:pt idx="972">
                  <c:v>4.7939579999999955</c:v>
                </c:pt>
                <c:pt idx="973">
                  <c:v>4.7972919999999997</c:v>
                </c:pt>
                <c:pt idx="974">
                  <c:v>4.8041549999999908</c:v>
                </c:pt>
                <c:pt idx="975">
                  <c:v>4.8140509999999939</c:v>
                </c:pt>
                <c:pt idx="976">
                  <c:v>4.8150930000000001</c:v>
                </c:pt>
                <c:pt idx="977">
                  <c:v>4.8177079999999952</c:v>
                </c:pt>
                <c:pt idx="978">
                  <c:v>4.818830999999995</c:v>
                </c:pt>
                <c:pt idx="979">
                  <c:v>4.8196180000000002</c:v>
                </c:pt>
                <c:pt idx="980">
                  <c:v>4.8202660000000002</c:v>
                </c:pt>
                <c:pt idx="981">
                  <c:v>4.8208799999999954</c:v>
                </c:pt>
                <c:pt idx="982">
                  <c:v>4.8214239999999995</c:v>
                </c:pt>
                <c:pt idx="983">
                  <c:v>4.8218290000000001</c:v>
                </c:pt>
                <c:pt idx="984">
                  <c:v>4.821898</c:v>
                </c:pt>
                <c:pt idx="985">
                  <c:v>4.8222449999999952</c:v>
                </c:pt>
                <c:pt idx="986">
                  <c:v>4.8230089999999954</c:v>
                </c:pt>
                <c:pt idx="987">
                  <c:v>4.8236460000000001</c:v>
                </c:pt>
                <c:pt idx="988">
                  <c:v>4.8241899999999909</c:v>
                </c:pt>
                <c:pt idx="989">
                  <c:v>4.8247689999999954</c:v>
                </c:pt>
                <c:pt idx="990">
                  <c:v>4.8256939999999995</c:v>
                </c:pt>
                <c:pt idx="991">
                  <c:v>4.8259259999999919</c:v>
                </c:pt>
                <c:pt idx="992">
                  <c:v>4.8265969999999951</c:v>
                </c:pt>
                <c:pt idx="993">
                  <c:v>4.8278129999999919</c:v>
                </c:pt>
                <c:pt idx="994">
                  <c:v>4.8293869999999952</c:v>
                </c:pt>
                <c:pt idx="995">
                  <c:v>4.8346640000000001</c:v>
                </c:pt>
                <c:pt idx="996">
                  <c:v>4.8355790000000001</c:v>
                </c:pt>
                <c:pt idx="997">
                  <c:v>4.836481</c:v>
                </c:pt>
                <c:pt idx="998">
                  <c:v>4.837072</c:v>
                </c:pt>
                <c:pt idx="999">
                  <c:v>4.8375809999999948</c:v>
                </c:pt>
                <c:pt idx="1000">
                  <c:v>4.8380320000000001</c:v>
                </c:pt>
                <c:pt idx="1001">
                  <c:v>4.8385420000000003</c:v>
                </c:pt>
                <c:pt idx="1002">
                  <c:v>4.8404749999999952</c:v>
                </c:pt>
                <c:pt idx="1003">
                  <c:v>4.8423499999999997</c:v>
                </c:pt>
                <c:pt idx="1004">
                  <c:v>4.8431129999999953</c:v>
                </c:pt>
                <c:pt idx="1005">
                  <c:v>4.8441439999999965</c:v>
                </c:pt>
                <c:pt idx="1006">
                  <c:v>4.8451499999999985</c:v>
                </c:pt>
                <c:pt idx="1007">
                  <c:v>4.8464349999999952</c:v>
                </c:pt>
                <c:pt idx="1008">
                  <c:v>4.8711460000000004</c:v>
                </c:pt>
                <c:pt idx="1009">
                  <c:v>4.8780789999999996</c:v>
                </c:pt>
                <c:pt idx="1010">
                  <c:v>4.8784609999999997</c:v>
                </c:pt>
                <c:pt idx="1011">
                  <c:v>4.8786339999999999</c:v>
                </c:pt>
                <c:pt idx="1012">
                  <c:v>4.8789239999999996</c:v>
                </c:pt>
                <c:pt idx="1013">
                  <c:v>4.8790969999999998</c:v>
                </c:pt>
                <c:pt idx="1014">
                  <c:v>4.8793170000000003</c:v>
                </c:pt>
                <c:pt idx="1015">
                  <c:v>4.8796059999999999</c:v>
                </c:pt>
                <c:pt idx="1016">
                  <c:v>4.8802199999999996</c:v>
                </c:pt>
                <c:pt idx="1017">
                  <c:v>4.8818060000000001</c:v>
                </c:pt>
                <c:pt idx="1018">
                  <c:v>4.90787</c:v>
                </c:pt>
                <c:pt idx="1019">
                  <c:v>4.9085650000000003</c:v>
                </c:pt>
                <c:pt idx="1020">
                  <c:v>4.9152659999999999</c:v>
                </c:pt>
                <c:pt idx="1021">
                  <c:v>4.9173839999999975</c:v>
                </c:pt>
                <c:pt idx="1022">
                  <c:v>4.9443979999999996</c:v>
                </c:pt>
                <c:pt idx="1023">
                  <c:v>4.9459489999999997</c:v>
                </c:pt>
                <c:pt idx="1024">
                  <c:v>4.9524539999999995</c:v>
                </c:pt>
                <c:pt idx="1025">
                  <c:v>4.9692590000000045</c:v>
                </c:pt>
                <c:pt idx="1026">
                  <c:v>4.9806249999999999</c:v>
                </c:pt>
                <c:pt idx="1027">
                  <c:v>4.9811920000000045</c:v>
                </c:pt>
                <c:pt idx="1028">
                  <c:v>4.9830560000000004</c:v>
                </c:pt>
                <c:pt idx="1029">
                  <c:v>4.9853360000000002</c:v>
                </c:pt>
                <c:pt idx="1030">
                  <c:v>4.9865620000000046</c:v>
                </c:pt>
                <c:pt idx="1031">
                  <c:v>5</c:v>
                </c:pt>
                <c:pt idx="1032">
                  <c:v>5.0161920000000002</c:v>
                </c:pt>
                <c:pt idx="1033">
                  <c:v>5.0164580000000001</c:v>
                </c:pt>
                <c:pt idx="1034">
                  <c:v>5.0172689999999998</c:v>
                </c:pt>
                <c:pt idx="1035">
                  <c:v>5.0175809999999919</c:v>
                </c:pt>
                <c:pt idx="1036">
                  <c:v>5.0178239999999965</c:v>
                </c:pt>
                <c:pt idx="1037">
                  <c:v>5.01816</c:v>
                </c:pt>
                <c:pt idx="1038">
                  <c:v>5.0185420000000001</c:v>
                </c:pt>
                <c:pt idx="1039">
                  <c:v>5.0194679999999998</c:v>
                </c:pt>
                <c:pt idx="1040">
                  <c:v>5.0204399999999954</c:v>
                </c:pt>
                <c:pt idx="1041">
                  <c:v>5.0207410000000001</c:v>
                </c:pt>
                <c:pt idx="1042">
                  <c:v>5.0209489999999954</c:v>
                </c:pt>
                <c:pt idx="1043">
                  <c:v>5.0211809999999959</c:v>
                </c:pt>
                <c:pt idx="1044">
                  <c:v>5.0216900000000004</c:v>
                </c:pt>
                <c:pt idx="1045">
                  <c:v>5.0256829999999955</c:v>
                </c:pt>
                <c:pt idx="1046">
                  <c:v>5.0419910000000003</c:v>
                </c:pt>
                <c:pt idx="1047">
                  <c:v>5.043934999999995</c:v>
                </c:pt>
                <c:pt idx="1048">
                  <c:v>5.0447920000000002</c:v>
                </c:pt>
                <c:pt idx="1049">
                  <c:v>5.0459259999999952</c:v>
                </c:pt>
                <c:pt idx="1050">
                  <c:v>5.0465049999999954</c:v>
                </c:pt>
                <c:pt idx="1051">
                  <c:v>5.047002</c:v>
                </c:pt>
                <c:pt idx="1052">
                  <c:v>5.0476619999999999</c:v>
                </c:pt>
                <c:pt idx="1053">
                  <c:v>5.0480790000000004</c:v>
                </c:pt>
                <c:pt idx="1054">
                  <c:v>5.0486570000000004</c:v>
                </c:pt>
                <c:pt idx="1055">
                  <c:v>5.0491089999999996</c:v>
                </c:pt>
                <c:pt idx="1056">
                  <c:v>5.0509949999999959</c:v>
                </c:pt>
                <c:pt idx="1057">
                  <c:v>5.053587999999996</c:v>
                </c:pt>
                <c:pt idx="1058">
                  <c:v>5.0541669999999952</c:v>
                </c:pt>
                <c:pt idx="1059">
                  <c:v>5.055231</c:v>
                </c:pt>
                <c:pt idx="1060">
                  <c:v>5.057245</c:v>
                </c:pt>
                <c:pt idx="1061">
                  <c:v>5.0595949999999954</c:v>
                </c:pt>
                <c:pt idx="1062">
                  <c:v>5.0601499999999975</c:v>
                </c:pt>
                <c:pt idx="1063">
                  <c:v>5.0606600000000004</c:v>
                </c:pt>
                <c:pt idx="1064">
                  <c:v>5.062788999999996</c:v>
                </c:pt>
                <c:pt idx="1065">
                  <c:v>5.0673499999999985</c:v>
                </c:pt>
                <c:pt idx="1066">
                  <c:v>5.0677199999999951</c:v>
                </c:pt>
                <c:pt idx="1067">
                  <c:v>5.069085999999996</c:v>
                </c:pt>
                <c:pt idx="1068">
                  <c:v>5.0696529999999997</c:v>
                </c:pt>
                <c:pt idx="1069">
                  <c:v>5.0701270000000003</c:v>
                </c:pt>
                <c:pt idx="1070">
                  <c:v>5.070926</c:v>
                </c:pt>
                <c:pt idx="1071">
                  <c:v>5.0712380000000046</c:v>
                </c:pt>
                <c:pt idx="1072">
                  <c:v>5.0714579999999998</c:v>
                </c:pt>
                <c:pt idx="1073">
                  <c:v>5.0717129999999999</c:v>
                </c:pt>
                <c:pt idx="1074">
                  <c:v>5.073299000000004</c:v>
                </c:pt>
                <c:pt idx="1075">
                  <c:v>5.1079169999999907</c:v>
                </c:pt>
                <c:pt idx="1076">
                  <c:v>5.1085419999999955</c:v>
                </c:pt>
                <c:pt idx="1077">
                  <c:v>5.1099309999999951</c:v>
                </c:pt>
                <c:pt idx="1078">
                  <c:v>5.1199999999999966</c:v>
                </c:pt>
                <c:pt idx="1079">
                  <c:v>5.1205439999999953</c:v>
                </c:pt>
                <c:pt idx="1080">
                  <c:v>5.1213189999999953</c:v>
                </c:pt>
                <c:pt idx="1081">
                  <c:v>5.1291199999999959</c:v>
                </c:pt>
                <c:pt idx="1082">
                  <c:v>5.3213539999999995</c:v>
                </c:pt>
                <c:pt idx="1083">
                  <c:v>5.8157519999999954</c:v>
                </c:pt>
                <c:pt idx="1084">
                  <c:v>5.8172339999999965</c:v>
                </c:pt>
                <c:pt idx="1085">
                  <c:v>5.8188079999999953</c:v>
                </c:pt>
                <c:pt idx="1086">
                  <c:v>5.8200349999999919</c:v>
                </c:pt>
                <c:pt idx="1087">
                  <c:v>5.8212960000000002</c:v>
                </c:pt>
                <c:pt idx="1088">
                  <c:v>5.8224769999999948</c:v>
                </c:pt>
                <c:pt idx="1089">
                  <c:v>5.8235189999999939</c:v>
                </c:pt>
                <c:pt idx="1090">
                  <c:v>5.8250349999999909</c:v>
                </c:pt>
                <c:pt idx="1091">
                  <c:v>5.8258449999999948</c:v>
                </c:pt>
                <c:pt idx="1092">
                  <c:v>5.827129999999995</c:v>
                </c:pt>
                <c:pt idx="1093">
                  <c:v>5.8279049999999906</c:v>
                </c:pt>
                <c:pt idx="1094">
                  <c:v>5.8287149999999919</c:v>
                </c:pt>
                <c:pt idx="1095">
                  <c:v>5.8296640000000002</c:v>
                </c:pt>
                <c:pt idx="1096">
                  <c:v>5.8317819999999996</c:v>
                </c:pt>
                <c:pt idx="1097">
                  <c:v>5.8325459999999953</c:v>
                </c:pt>
                <c:pt idx="1098">
                  <c:v>5.832789</c:v>
                </c:pt>
                <c:pt idx="1099">
                  <c:v>5.8333680000000045</c:v>
                </c:pt>
                <c:pt idx="1100">
                  <c:v>5.8340509999999952</c:v>
                </c:pt>
                <c:pt idx="1101">
                  <c:v>5.8360649999999996</c:v>
                </c:pt>
                <c:pt idx="1102">
                  <c:v>5.8396879999999998</c:v>
                </c:pt>
                <c:pt idx="1103">
                  <c:v>5.8426499999999999</c:v>
                </c:pt>
                <c:pt idx="1104">
                  <c:v>5.8441439999999965</c:v>
                </c:pt>
                <c:pt idx="1105">
                  <c:v>5.8460760000000001</c:v>
                </c:pt>
                <c:pt idx="1106">
                  <c:v>5.9034259999999996</c:v>
                </c:pt>
                <c:pt idx="1107">
                  <c:v>5.9902660000000045</c:v>
                </c:pt>
                <c:pt idx="1108">
                  <c:v>6</c:v>
                </c:pt>
                <c:pt idx="1109">
                  <c:v>6.0015049999999954</c:v>
                </c:pt>
                <c:pt idx="1110">
                  <c:v>6.0030089999999996</c:v>
                </c:pt>
                <c:pt idx="1111">
                  <c:v>6.0048149999999918</c:v>
                </c:pt>
                <c:pt idx="1112">
                  <c:v>6.007396</c:v>
                </c:pt>
                <c:pt idx="1113">
                  <c:v>6.0087270000000004</c:v>
                </c:pt>
                <c:pt idx="1114">
                  <c:v>6.0098500000000001</c:v>
                </c:pt>
                <c:pt idx="1115">
                  <c:v>6.0108799999999976</c:v>
                </c:pt>
                <c:pt idx="1116">
                  <c:v>6.011585999999995</c:v>
                </c:pt>
                <c:pt idx="1117">
                  <c:v>6.0126619999999997</c:v>
                </c:pt>
                <c:pt idx="1118">
                  <c:v>6.0127079999999955</c:v>
                </c:pt>
                <c:pt idx="1119">
                  <c:v>6.0147690000000003</c:v>
                </c:pt>
                <c:pt idx="1120">
                  <c:v>6.0157639999999999</c:v>
                </c:pt>
                <c:pt idx="1121">
                  <c:v>6.0167010000000003</c:v>
                </c:pt>
                <c:pt idx="1122">
                  <c:v>6.0179169999999909</c:v>
                </c:pt>
                <c:pt idx="1123">
                  <c:v>6.0193519999999996</c:v>
                </c:pt>
                <c:pt idx="1124">
                  <c:v>6.0201269999999951</c:v>
                </c:pt>
                <c:pt idx="1125">
                  <c:v>6.0212849999999953</c:v>
                </c:pt>
                <c:pt idx="1126">
                  <c:v>6.0222339999999965</c:v>
                </c:pt>
                <c:pt idx="1127">
                  <c:v>6.0234839999999954</c:v>
                </c:pt>
                <c:pt idx="1128">
                  <c:v>6.0243399999999951</c:v>
                </c:pt>
                <c:pt idx="1129">
                  <c:v>6.0244329999999948</c:v>
                </c:pt>
                <c:pt idx="1130">
                  <c:v>6.0251159999999908</c:v>
                </c:pt>
                <c:pt idx="1131">
                  <c:v>6.0260189999999954</c:v>
                </c:pt>
                <c:pt idx="1132">
                  <c:v>6.0267480000000004</c:v>
                </c:pt>
                <c:pt idx="1133">
                  <c:v>6.027337999999995</c:v>
                </c:pt>
                <c:pt idx="1134">
                  <c:v>6.0279279999999948</c:v>
                </c:pt>
                <c:pt idx="1135">
                  <c:v>6.0284610000000001</c:v>
                </c:pt>
                <c:pt idx="1136">
                  <c:v>6.0289809999999919</c:v>
                </c:pt>
                <c:pt idx="1137">
                  <c:v>6.0294790000000003</c:v>
                </c:pt>
                <c:pt idx="1138">
                  <c:v>6.0300229999999999</c:v>
                </c:pt>
                <c:pt idx="1139">
                  <c:v>6.030405</c:v>
                </c:pt>
                <c:pt idx="1140">
                  <c:v>6.0306020000000045</c:v>
                </c:pt>
                <c:pt idx="1141">
                  <c:v>6.0313309999999998</c:v>
                </c:pt>
                <c:pt idx="1142">
                  <c:v>6.0321299999999995</c:v>
                </c:pt>
                <c:pt idx="1143">
                  <c:v>6.0331020000000004</c:v>
                </c:pt>
                <c:pt idx="1144">
                  <c:v>6.0340509999999954</c:v>
                </c:pt>
                <c:pt idx="1145">
                  <c:v>6.0352779999999999</c:v>
                </c:pt>
                <c:pt idx="1146">
                  <c:v>6.0368630000000048</c:v>
                </c:pt>
                <c:pt idx="1147">
                  <c:v>6.0389119999999954</c:v>
                </c:pt>
                <c:pt idx="1148">
                  <c:v>6.044189999999996</c:v>
                </c:pt>
                <c:pt idx="1149">
                  <c:v>6.0460070000000004</c:v>
                </c:pt>
                <c:pt idx="1150">
                  <c:v>6.0469439999999999</c:v>
                </c:pt>
                <c:pt idx="1151">
                  <c:v>6.0488080000000002</c:v>
                </c:pt>
                <c:pt idx="1152">
                  <c:v>6.0537380000000001</c:v>
                </c:pt>
                <c:pt idx="1153">
                  <c:v>6.0547569999999959</c:v>
                </c:pt>
                <c:pt idx="1154">
                  <c:v>6.0553239999999997</c:v>
                </c:pt>
                <c:pt idx="1155">
                  <c:v>6.0562149999999955</c:v>
                </c:pt>
                <c:pt idx="1156">
                  <c:v>6.0565629999999997</c:v>
                </c:pt>
                <c:pt idx="1157">
                  <c:v>6.057024999999995</c:v>
                </c:pt>
                <c:pt idx="1158">
                  <c:v>6.0578119999999949</c:v>
                </c:pt>
                <c:pt idx="1159">
                  <c:v>6.0587499999999999</c:v>
                </c:pt>
                <c:pt idx="1160">
                  <c:v>6.0596759999999996</c:v>
                </c:pt>
                <c:pt idx="1161">
                  <c:v>6.0606600000000004</c:v>
                </c:pt>
                <c:pt idx="1162">
                  <c:v>6.0613190000000001</c:v>
                </c:pt>
                <c:pt idx="1163">
                  <c:v>6.0620249999999949</c:v>
                </c:pt>
                <c:pt idx="1164">
                  <c:v>6.0626739999999995</c:v>
                </c:pt>
                <c:pt idx="1165">
                  <c:v>6.0632060000000001</c:v>
                </c:pt>
                <c:pt idx="1166">
                  <c:v>6.0637379999999954</c:v>
                </c:pt>
                <c:pt idx="1167">
                  <c:v>6.0646529999999954</c:v>
                </c:pt>
                <c:pt idx="1168">
                  <c:v>6.065196999999996</c:v>
                </c:pt>
                <c:pt idx="1169">
                  <c:v>6.0656369999999953</c:v>
                </c:pt>
                <c:pt idx="1170">
                  <c:v>6.0660759999999954</c:v>
                </c:pt>
                <c:pt idx="1171">
                  <c:v>6.0666549999999955</c:v>
                </c:pt>
                <c:pt idx="1172">
                  <c:v>6.0671529999999949</c:v>
                </c:pt>
                <c:pt idx="1173">
                  <c:v>6.0674069999999949</c:v>
                </c:pt>
                <c:pt idx="1174">
                  <c:v>6.0677430000000001</c:v>
                </c:pt>
                <c:pt idx="1175">
                  <c:v>6.068182999999995</c:v>
                </c:pt>
                <c:pt idx="1176">
                  <c:v>6.0688769999999952</c:v>
                </c:pt>
                <c:pt idx="1177">
                  <c:v>6.0695829999999953</c:v>
                </c:pt>
                <c:pt idx="1178">
                  <c:v>6.0699189999999952</c:v>
                </c:pt>
                <c:pt idx="1179">
                  <c:v>6.0705090000000004</c:v>
                </c:pt>
                <c:pt idx="1180">
                  <c:v>6.070926</c:v>
                </c:pt>
                <c:pt idx="1181">
                  <c:v>6.0711919999999999</c:v>
                </c:pt>
                <c:pt idx="1182">
                  <c:v>6.0713770000000045</c:v>
                </c:pt>
                <c:pt idx="1183">
                  <c:v>6.0716090000000058</c:v>
                </c:pt>
                <c:pt idx="1184">
                  <c:v>6.0719329999999996</c:v>
                </c:pt>
                <c:pt idx="1185">
                  <c:v>6.072095</c:v>
                </c:pt>
                <c:pt idx="1186">
                  <c:v>6.0722800000000001</c:v>
                </c:pt>
                <c:pt idx="1187">
                  <c:v>6.072546</c:v>
                </c:pt>
                <c:pt idx="1188">
                  <c:v>6.072904999999996</c:v>
                </c:pt>
                <c:pt idx="1189">
                  <c:v>6.073194</c:v>
                </c:pt>
                <c:pt idx="1190">
                  <c:v>6.073669000000006</c:v>
                </c:pt>
                <c:pt idx="1191">
                  <c:v>6.0742130000000003</c:v>
                </c:pt>
                <c:pt idx="1192">
                  <c:v>6.074918999999996</c:v>
                </c:pt>
                <c:pt idx="1193">
                  <c:v>6.0754279999999996</c:v>
                </c:pt>
                <c:pt idx="1194">
                  <c:v>6.0757750000000001</c:v>
                </c:pt>
                <c:pt idx="1195">
                  <c:v>6.0759379999999954</c:v>
                </c:pt>
                <c:pt idx="1196">
                  <c:v>6.0761339999999997</c:v>
                </c:pt>
                <c:pt idx="1197">
                  <c:v>6.0763540000000003</c:v>
                </c:pt>
                <c:pt idx="1198">
                  <c:v>6.0766320000000045</c:v>
                </c:pt>
                <c:pt idx="1199">
                  <c:v>6.0768630000000048</c:v>
                </c:pt>
                <c:pt idx="1200">
                  <c:v>6.0771759999999952</c:v>
                </c:pt>
                <c:pt idx="1201">
                  <c:v>6.0775459999999955</c:v>
                </c:pt>
                <c:pt idx="1202">
                  <c:v>6.077904999999995</c:v>
                </c:pt>
                <c:pt idx="1203">
                  <c:v>6.0781939999999999</c:v>
                </c:pt>
                <c:pt idx="1204">
                  <c:v>6.0784370000000001</c:v>
                </c:pt>
                <c:pt idx="1205">
                  <c:v>6.0787040000000001</c:v>
                </c:pt>
                <c:pt idx="1206">
                  <c:v>6.0790389999999999</c:v>
                </c:pt>
                <c:pt idx="1207">
                  <c:v>6.0793520000000045</c:v>
                </c:pt>
                <c:pt idx="1208">
                  <c:v>6.0796410000000058</c:v>
                </c:pt>
                <c:pt idx="1209">
                  <c:v>6.0799649999999996</c:v>
                </c:pt>
                <c:pt idx="1210">
                  <c:v>6.0803700000000003</c:v>
                </c:pt>
                <c:pt idx="1211">
                  <c:v>6.0808220000000004</c:v>
                </c:pt>
                <c:pt idx="1212">
                  <c:v>6.0811339999999996</c:v>
                </c:pt>
                <c:pt idx="1213">
                  <c:v>6.0813660000000045</c:v>
                </c:pt>
                <c:pt idx="1214">
                  <c:v>6.0819789999999996</c:v>
                </c:pt>
                <c:pt idx="1215">
                  <c:v>6.0829399999999954</c:v>
                </c:pt>
                <c:pt idx="1216">
                  <c:v>6.0850689999999998</c:v>
                </c:pt>
                <c:pt idx="1217">
                  <c:v>6.0868289999999998</c:v>
                </c:pt>
                <c:pt idx="1218">
                  <c:v>6.0892819999999999</c:v>
                </c:pt>
                <c:pt idx="1219">
                  <c:v>6.0910299999999999</c:v>
                </c:pt>
                <c:pt idx="1220">
                  <c:v>6.0929859999999918</c:v>
                </c:pt>
                <c:pt idx="1221">
                  <c:v>6.093947</c:v>
                </c:pt>
                <c:pt idx="1222">
                  <c:v>6.095080999999996</c:v>
                </c:pt>
                <c:pt idx="1223">
                  <c:v>6.0963770000000004</c:v>
                </c:pt>
                <c:pt idx="1224">
                  <c:v>6.0993750000000002</c:v>
                </c:pt>
                <c:pt idx="1225">
                  <c:v>6.2622109999999953</c:v>
                </c:pt>
                <c:pt idx="1226">
                  <c:v>6.2647919999999955</c:v>
                </c:pt>
                <c:pt idx="1227">
                  <c:v>6.2667250000000001</c:v>
                </c:pt>
                <c:pt idx="1228">
                  <c:v>6.2779629999999997</c:v>
                </c:pt>
                <c:pt idx="1229">
                  <c:v>6.2819330000000004</c:v>
                </c:pt>
                <c:pt idx="1230">
                  <c:v>6.2906599999999999</c:v>
                </c:pt>
                <c:pt idx="1231">
                  <c:v>6.4177309999999954</c:v>
                </c:pt>
                <c:pt idx="1232">
                  <c:v>6.4372449999999999</c:v>
                </c:pt>
                <c:pt idx="1233">
                  <c:v>6.4523149999999951</c:v>
                </c:pt>
                <c:pt idx="1234">
                  <c:v>6.6330439999999999</c:v>
                </c:pt>
                <c:pt idx="1235">
                  <c:v>6.6353239999999998</c:v>
                </c:pt>
                <c:pt idx="1236">
                  <c:v>6.7867590000000044</c:v>
                </c:pt>
                <c:pt idx="1237">
                  <c:v>6.7872339999999998</c:v>
                </c:pt>
                <c:pt idx="1238">
                  <c:v>6.7882059999999997</c:v>
                </c:pt>
                <c:pt idx="1239">
                  <c:v>6.7887149999999954</c:v>
                </c:pt>
                <c:pt idx="1240">
                  <c:v>6.7891670000000044</c:v>
                </c:pt>
                <c:pt idx="1241">
                  <c:v>6.7895719999999997</c:v>
                </c:pt>
                <c:pt idx="1242">
                  <c:v>6.7900580000000001</c:v>
                </c:pt>
                <c:pt idx="1243">
                  <c:v>6.7905790000000001</c:v>
                </c:pt>
                <c:pt idx="1244">
                  <c:v>6.7913540000000001</c:v>
                </c:pt>
                <c:pt idx="1245">
                  <c:v>6.7925230000000001</c:v>
                </c:pt>
                <c:pt idx="1246">
                  <c:v>6.7929049999999949</c:v>
                </c:pt>
                <c:pt idx="1247">
                  <c:v>6.7931939999999997</c:v>
                </c:pt>
                <c:pt idx="1248">
                  <c:v>6.7934950000000001</c:v>
                </c:pt>
                <c:pt idx="1249">
                  <c:v>6.7940159999999938</c:v>
                </c:pt>
                <c:pt idx="1250">
                  <c:v>6.7944909999999954</c:v>
                </c:pt>
                <c:pt idx="1251">
                  <c:v>6.7947109999999959</c:v>
                </c:pt>
                <c:pt idx="1252">
                  <c:v>6.7949419999999954</c:v>
                </c:pt>
                <c:pt idx="1253">
                  <c:v>6.7951499999999996</c:v>
                </c:pt>
                <c:pt idx="1254">
                  <c:v>6.795382</c:v>
                </c:pt>
                <c:pt idx="1255">
                  <c:v>6.795579</c:v>
                </c:pt>
                <c:pt idx="1256">
                  <c:v>6.7958559999999952</c:v>
                </c:pt>
                <c:pt idx="1257">
                  <c:v>6.7962620000000058</c:v>
                </c:pt>
                <c:pt idx="1258">
                  <c:v>6.7970139999999954</c:v>
                </c:pt>
                <c:pt idx="1259">
                  <c:v>6.7974309999999951</c:v>
                </c:pt>
                <c:pt idx="1260">
                  <c:v>6.7988770000000001</c:v>
                </c:pt>
                <c:pt idx="1261">
                  <c:v>6.7994209999999997</c:v>
                </c:pt>
                <c:pt idx="1262">
                  <c:v>6.802811999999995</c:v>
                </c:pt>
                <c:pt idx="1263">
                  <c:v>6.8397220000000045</c:v>
                </c:pt>
                <c:pt idx="1264">
                  <c:v>6.8422689999999999</c:v>
                </c:pt>
                <c:pt idx="1265">
                  <c:v>6.8498729999999997</c:v>
                </c:pt>
                <c:pt idx="1266">
                  <c:v>6.879086</c:v>
                </c:pt>
                <c:pt idx="1267">
                  <c:v>6.8893170000000001</c:v>
                </c:pt>
                <c:pt idx="1268">
                  <c:v>6.8895720000000003</c:v>
                </c:pt>
                <c:pt idx="1269">
                  <c:v>6.8897690000000047</c:v>
                </c:pt>
                <c:pt idx="1270">
                  <c:v>6.8900349999999948</c:v>
                </c:pt>
                <c:pt idx="1271">
                  <c:v>6.8905669999999954</c:v>
                </c:pt>
                <c:pt idx="1272">
                  <c:v>6.8925349999999908</c:v>
                </c:pt>
                <c:pt idx="1273">
                  <c:v>6.9039700000000002</c:v>
                </c:pt>
                <c:pt idx="1274">
                  <c:v>6.9040159999999959</c:v>
                </c:pt>
                <c:pt idx="1275">
                  <c:v>6.9886809999999997</c:v>
                </c:pt>
                <c:pt idx="1276">
                  <c:v>6.9915859999999954</c:v>
                </c:pt>
                <c:pt idx="1277">
                  <c:v>6.9925689999999996</c:v>
                </c:pt>
                <c:pt idx="1278">
                  <c:v>6.9936340000000001</c:v>
                </c:pt>
                <c:pt idx="1279">
                  <c:v>6.9945369999999949</c:v>
                </c:pt>
                <c:pt idx="1280">
                  <c:v>6.9954980000000004</c:v>
                </c:pt>
                <c:pt idx="1281">
                  <c:v>6.9964469999999999</c:v>
                </c:pt>
                <c:pt idx="1282">
                  <c:v>6.9972570000000003</c:v>
                </c:pt>
                <c:pt idx="1283">
                  <c:v>6.9980560000000001</c:v>
                </c:pt>
                <c:pt idx="1284">
                  <c:v>6.9988539999999997</c:v>
                </c:pt>
                <c:pt idx="1285">
                  <c:v>6.9999770000000003</c:v>
                </c:pt>
                <c:pt idx="1286">
                  <c:v>7</c:v>
                </c:pt>
              </c:numCache>
            </c:numRef>
          </c:xVal>
          <c:yVal>
            <c:numRef>
              <c:f>gauge101calcs!$Q:$Q</c:f>
              <c:numCache>
                <c:formatCode>0.00E+00</c:formatCode>
                <c:ptCount val="1048576"/>
                <c:pt idx="0">
                  <c:v>0.19640150000000015</c:v>
                </c:pt>
                <c:pt idx="1">
                  <c:v>0.39281310000000047</c:v>
                </c:pt>
                <c:pt idx="2">
                  <c:v>0.59040219999999932</c:v>
                </c:pt>
                <c:pt idx="3">
                  <c:v>0.78781979999999996</c:v>
                </c:pt>
                <c:pt idx="4">
                  <c:v>0.98479669999999997</c:v>
                </c:pt>
                <c:pt idx="5">
                  <c:v>1.1818070000000001</c:v>
                </c:pt>
                <c:pt idx="6">
                  <c:v>1.379589</c:v>
                </c:pt>
                <c:pt idx="7">
                  <c:v>1.5777679999999998</c:v>
                </c:pt>
                <c:pt idx="8">
                  <c:v>1.7760600000000009</c:v>
                </c:pt>
                <c:pt idx="9">
                  <c:v>1.973665999999999</c:v>
                </c:pt>
                <c:pt idx="10">
                  <c:v>2.1710479999999976</c:v>
                </c:pt>
                <c:pt idx="11">
                  <c:v>2.368875999999998</c:v>
                </c:pt>
                <c:pt idx="12">
                  <c:v>2.5669209999999998</c:v>
                </c:pt>
                <c:pt idx="13">
                  <c:v>2.7642289999999998</c:v>
                </c:pt>
                <c:pt idx="14">
                  <c:v>2.963454</c:v>
                </c:pt>
                <c:pt idx="15">
                  <c:v>3.1607150000000002</c:v>
                </c:pt>
                <c:pt idx="16">
                  <c:v>3.3576069999999976</c:v>
                </c:pt>
                <c:pt idx="17">
                  <c:v>3.5545200000000001</c:v>
                </c:pt>
                <c:pt idx="18">
                  <c:v>3.751782</c:v>
                </c:pt>
                <c:pt idx="19">
                  <c:v>3.949338</c:v>
                </c:pt>
                <c:pt idx="20">
                  <c:v>4.1481089999999954</c:v>
                </c:pt>
                <c:pt idx="21">
                  <c:v>4.3471639999999985</c:v>
                </c:pt>
                <c:pt idx="22">
                  <c:v>4.546106</c:v>
                </c:pt>
                <c:pt idx="23">
                  <c:v>4.7448759999999952</c:v>
                </c:pt>
                <c:pt idx="24">
                  <c:v>4.9437600000000046</c:v>
                </c:pt>
                <c:pt idx="25">
                  <c:v>5.1425869999999918</c:v>
                </c:pt>
                <c:pt idx="26">
                  <c:v>5.3413579999999996</c:v>
                </c:pt>
                <c:pt idx="27">
                  <c:v>5.5399180000000001</c:v>
                </c:pt>
                <c:pt idx="28">
                  <c:v>5.7381710000000004</c:v>
                </c:pt>
                <c:pt idx="29">
                  <c:v>5.9361269999999999</c:v>
                </c:pt>
                <c:pt idx="30">
                  <c:v>6.134271</c:v>
                </c:pt>
                <c:pt idx="31">
                  <c:v>6.3324490000000004</c:v>
                </c:pt>
                <c:pt idx="32">
                  <c:v>6.5307019999999998</c:v>
                </c:pt>
                <c:pt idx="33">
                  <c:v>6.7293120000000002</c:v>
                </c:pt>
                <c:pt idx="34">
                  <c:v>6.9280280000000003</c:v>
                </c:pt>
                <c:pt idx="35">
                  <c:v>7.1262809999999952</c:v>
                </c:pt>
                <c:pt idx="36">
                  <c:v>7.3240619999999952</c:v>
                </c:pt>
                <c:pt idx="37">
                  <c:v>7.5214920000000003</c:v>
                </c:pt>
                <c:pt idx="38">
                  <c:v>7.719538</c:v>
                </c:pt>
                <c:pt idx="39">
                  <c:v>7.9187620000000045</c:v>
                </c:pt>
                <c:pt idx="40">
                  <c:v>8.1178709999999992</c:v>
                </c:pt>
                <c:pt idx="41">
                  <c:v>8.3169260000000005</c:v>
                </c:pt>
                <c:pt idx="42">
                  <c:v>8.5158670000000001</c:v>
                </c:pt>
                <c:pt idx="43">
                  <c:v>8.714637999999999</c:v>
                </c:pt>
                <c:pt idx="44">
                  <c:v>8.9134650000000004</c:v>
                </c:pt>
                <c:pt idx="45">
                  <c:v>9.1122350000000001</c:v>
                </c:pt>
                <c:pt idx="46">
                  <c:v>9.3111770000000025</c:v>
                </c:pt>
                <c:pt idx="47">
                  <c:v>9.5097370000000048</c:v>
                </c:pt>
                <c:pt idx="48">
                  <c:v>9.7084519999999994</c:v>
                </c:pt>
                <c:pt idx="49">
                  <c:v>9.9068710000000024</c:v>
                </c:pt>
                <c:pt idx="50">
                  <c:v>10.104650000000001</c:v>
                </c:pt>
                <c:pt idx="51">
                  <c:v>10.301310000000001</c:v>
                </c:pt>
                <c:pt idx="52">
                  <c:v>10.498169999999998</c:v>
                </c:pt>
                <c:pt idx="53">
                  <c:v>10.69464</c:v>
                </c:pt>
                <c:pt idx="54">
                  <c:v>10.89105</c:v>
                </c:pt>
                <c:pt idx="55">
                  <c:v>11.08746</c:v>
                </c:pt>
                <c:pt idx="56">
                  <c:v>11.283869999999999</c:v>
                </c:pt>
                <c:pt idx="57">
                  <c:v>11.480700000000002</c:v>
                </c:pt>
                <c:pt idx="58">
                  <c:v>11.678050000000001</c:v>
                </c:pt>
                <c:pt idx="59">
                  <c:v>11.875880000000011</c:v>
                </c:pt>
                <c:pt idx="60">
                  <c:v>12.073180000000002</c:v>
                </c:pt>
                <c:pt idx="61">
                  <c:v>12.2705</c:v>
                </c:pt>
                <c:pt idx="62">
                  <c:v>12.468490000000006</c:v>
                </c:pt>
                <c:pt idx="63">
                  <c:v>12.666440000000009</c:v>
                </c:pt>
                <c:pt idx="64">
                  <c:v>12.864460000000006</c:v>
                </c:pt>
                <c:pt idx="65">
                  <c:v>13.06236</c:v>
                </c:pt>
                <c:pt idx="66">
                  <c:v>13.25975</c:v>
                </c:pt>
                <c:pt idx="67">
                  <c:v>13.45716</c:v>
                </c:pt>
                <c:pt idx="68">
                  <c:v>13.654260000000001</c:v>
                </c:pt>
                <c:pt idx="69">
                  <c:v>13.851650000000006</c:v>
                </c:pt>
                <c:pt idx="70">
                  <c:v>14.049200000000001</c:v>
                </c:pt>
                <c:pt idx="71">
                  <c:v>14.246209999999998</c:v>
                </c:pt>
                <c:pt idx="72">
                  <c:v>14.44328</c:v>
                </c:pt>
                <c:pt idx="73">
                  <c:v>14.640560000000001</c:v>
                </c:pt>
                <c:pt idx="74">
                  <c:v>14.838059999999999</c:v>
                </c:pt>
                <c:pt idx="75">
                  <c:v>15.035450000000004</c:v>
                </c:pt>
                <c:pt idx="76">
                  <c:v>15.23293</c:v>
                </c:pt>
                <c:pt idx="77">
                  <c:v>15.429920000000001</c:v>
                </c:pt>
                <c:pt idx="78">
                  <c:v>15.626919999999998</c:v>
                </c:pt>
                <c:pt idx="79">
                  <c:v>15.82404</c:v>
                </c:pt>
                <c:pt idx="80">
                  <c:v>16.020619999999976</c:v>
                </c:pt>
                <c:pt idx="81">
                  <c:v>16.217559999999999</c:v>
                </c:pt>
                <c:pt idx="82">
                  <c:v>16.414290000000001</c:v>
                </c:pt>
                <c:pt idx="83">
                  <c:v>16.611789999999999</c:v>
                </c:pt>
                <c:pt idx="84">
                  <c:v>16.808890000000005</c:v>
                </c:pt>
                <c:pt idx="85">
                  <c:v>17.005980000000001</c:v>
                </c:pt>
                <c:pt idx="86">
                  <c:v>17.202819999999981</c:v>
                </c:pt>
                <c:pt idx="87">
                  <c:v>17.400359999999989</c:v>
                </c:pt>
                <c:pt idx="88">
                  <c:v>17.59835</c:v>
                </c:pt>
                <c:pt idx="89">
                  <c:v>17.795619999999971</c:v>
                </c:pt>
                <c:pt idx="90">
                  <c:v>17.992619999999963</c:v>
                </c:pt>
                <c:pt idx="91">
                  <c:v>18.189859999999999</c:v>
                </c:pt>
                <c:pt idx="92">
                  <c:v>18.3871</c:v>
                </c:pt>
                <c:pt idx="93">
                  <c:v>18.584320000000002</c:v>
                </c:pt>
                <c:pt idx="94">
                  <c:v>18.781359999999989</c:v>
                </c:pt>
                <c:pt idx="95">
                  <c:v>18.978549999999959</c:v>
                </c:pt>
                <c:pt idx="96">
                  <c:v>19.17549</c:v>
                </c:pt>
                <c:pt idx="97">
                  <c:v>19.371949999999988</c:v>
                </c:pt>
                <c:pt idx="98">
                  <c:v>19.568359999999974</c:v>
                </c:pt>
                <c:pt idx="99">
                  <c:v>19.765979999999978</c:v>
                </c:pt>
                <c:pt idx="100">
                  <c:v>19.962379999999971</c:v>
                </c:pt>
                <c:pt idx="101">
                  <c:v>20.159210000000005</c:v>
                </c:pt>
                <c:pt idx="102">
                  <c:v>20.35594</c:v>
                </c:pt>
                <c:pt idx="103">
                  <c:v>20.55247</c:v>
                </c:pt>
                <c:pt idx="104">
                  <c:v>20.74916</c:v>
                </c:pt>
                <c:pt idx="105">
                  <c:v>20.945759999999979</c:v>
                </c:pt>
                <c:pt idx="106">
                  <c:v>21.142579999999978</c:v>
                </c:pt>
                <c:pt idx="107">
                  <c:v>21.339250000000018</c:v>
                </c:pt>
                <c:pt idx="108">
                  <c:v>21.535769999999989</c:v>
                </c:pt>
                <c:pt idx="109">
                  <c:v>21.73217</c:v>
                </c:pt>
                <c:pt idx="110">
                  <c:v>21.928599999999964</c:v>
                </c:pt>
                <c:pt idx="111">
                  <c:v>22.125029999999978</c:v>
                </c:pt>
                <c:pt idx="112">
                  <c:v>22.321449999999977</c:v>
                </c:pt>
                <c:pt idx="113">
                  <c:v>22.518920000000001</c:v>
                </c:pt>
                <c:pt idx="114">
                  <c:v>22.716799999999989</c:v>
                </c:pt>
                <c:pt idx="115">
                  <c:v>22.916029999999989</c:v>
                </c:pt>
                <c:pt idx="116">
                  <c:v>23.115079999999999</c:v>
                </c:pt>
                <c:pt idx="117">
                  <c:v>23.314019999999999</c:v>
                </c:pt>
                <c:pt idx="118">
                  <c:v>23.512539999999976</c:v>
                </c:pt>
                <c:pt idx="119">
                  <c:v>23.709309999999977</c:v>
                </c:pt>
                <c:pt idx="120">
                  <c:v>23.905919999999973</c:v>
                </c:pt>
                <c:pt idx="121">
                  <c:v>24.1036</c:v>
                </c:pt>
                <c:pt idx="122">
                  <c:v>24.300960000000018</c:v>
                </c:pt>
                <c:pt idx="123">
                  <c:v>24.498179999999977</c:v>
                </c:pt>
                <c:pt idx="124">
                  <c:v>24.695460000000001</c:v>
                </c:pt>
                <c:pt idx="125">
                  <c:v>24.892320000000002</c:v>
                </c:pt>
                <c:pt idx="126">
                  <c:v>25.088989999999978</c:v>
                </c:pt>
                <c:pt idx="127">
                  <c:v>25.286219999999979</c:v>
                </c:pt>
                <c:pt idx="128">
                  <c:v>25.483629999999966</c:v>
                </c:pt>
                <c:pt idx="129">
                  <c:v>25.681349999999973</c:v>
                </c:pt>
                <c:pt idx="130">
                  <c:v>25.87923</c:v>
                </c:pt>
                <c:pt idx="131">
                  <c:v>26.076070000000001</c:v>
                </c:pt>
                <c:pt idx="132">
                  <c:v>26.272489999999976</c:v>
                </c:pt>
                <c:pt idx="133">
                  <c:v>26.46895</c:v>
                </c:pt>
                <c:pt idx="134">
                  <c:v>26.666499999999989</c:v>
                </c:pt>
                <c:pt idx="135">
                  <c:v>26.864409999999989</c:v>
                </c:pt>
                <c:pt idx="136">
                  <c:v>27.062779999999979</c:v>
                </c:pt>
                <c:pt idx="137">
                  <c:v>27.261389999999977</c:v>
                </c:pt>
                <c:pt idx="138">
                  <c:v>27.459949999999989</c:v>
                </c:pt>
                <c:pt idx="139">
                  <c:v>27.658609999999989</c:v>
                </c:pt>
                <c:pt idx="140">
                  <c:v>27.857330000000001</c:v>
                </c:pt>
                <c:pt idx="141">
                  <c:v>28.054870000000026</c:v>
                </c:pt>
                <c:pt idx="142">
                  <c:v>28.25301</c:v>
                </c:pt>
                <c:pt idx="143">
                  <c:v>28.451429999999974</c:v>
                </c:pt>
                <c:pt idx="144">
                  <c:v>28.650259999999999</c:v>
                </c:pt>
                <c:pt idx="145">
                  <c:v>28.84937</c:v>
                </c:pt>
                <c:pt idx="146">
                  <c:v>29.048079999999977</c:v>
                </c:pt>
                <c:pt idx="147">
                  <c:v>29.246499999999976</c:v>
                </c:pt>
                <c:pt idx="148">
                  <c:v>29.445219999999964</c:v>
                </c:pt>
                <c:pt idx="149">
                  <c:v>29.643639999999976</c:v>
                </c:pt>
                <c:pt idx="150">
                  <c:v>29.84149</c:v>
                </c:pt>
                <c:pt idx="151">
                  <c:v>30.039269999999988</c:v>
                </c:pt>
                <c:pt idx="152">
                  <c:v>30.23752</c:v>
                </c:pt>
                <c:pt idx="153">
                  <c:v>30.43505</c:v>
                </c:pt>
                <c:pt idx="154">
                  <c:v>30.63261</c:v>
                </c:pt>
                <c:pt idx="155">
                  <c:v>30.829879999999999</c:v>
                </c:pt>
                <c:pt idx="156">
                  <c:v>31.02684</c:v>
                </c:pt>
                <c:pt idx="157">
                  <c:v>31.223539999999979</c:v>
                </c:pt>
                <c:pt idx="158">
                  <c:v>31.421619999999976</c:v>
                </c:pt>
                <c:pt idx="159">
                  <c:v>31.61980000000003</c:v>
                </c:pt>
                <c:pt idx="160">
                  <c:v>31.817940000000018</c:v>
                </c:pt>
                <c:pt idx="161">
                  <c:v>32.017099999999999</c:v>
                </c:pt>
                <c:pt idx="162">
                  <c:v>32.216320000000003</c:v>
                </c:pt>
                <c:pt idx="163">
                  <c:v>32.415560000000006</c:v>
                </c:pt>
                <c:pt idx="164">
                  <c:v>32.614439999999995</c:v>
                </c:pt>
                <c:pt idx="165">
                  <c:v>32.813099999999999</c:v>
                </c:pt>
                <c:pt idx="166">
                  <c:v>33.011710000000001</c:v>
                </c:pt>
                <c:pt idx="167">
                  <c:v>33.210320000000003</c:v>
                </c:pt>
                <c:pt idx="168">
                  <c:v>33.407819999999994</c:v>
                </c:pt>
                <c:pt idx="169">
                  <c:v>33.604459999999996</c:v>
                </c:pt>
                <c:pt idx="170">
                  <c:v>33.802669999999999</c:v>
                </c:pt>
                <c:pt idx="171">
                  <c:v>34.001899999999999</c:v>
                </c:pt>
                <c:pt idx="172">
                  <c:v>34.201130000000013</c:v>
                </c:pt>
                <c:pt idx="173">
                  <c:v>34.400120000000001</c:v>
                </c:pt>
                <c:pt idx="174">
                  <c:v>34.598830000000035</c:v>
                </c:pt>
                <c:pt idx="175">
                  <c:v>34.797970000000035</c:v>
                </c:pt>
                <c:pt idx="176">
                  <c:v>34.997110000000013</c:v>
                </c:pt>
                <c:pt idx="177">
                  <c:v>35.196250000000013</c:v>
                </c:pt>
                <c:pt idx="178">
                  <c:v>35.395240000000001</c:v>
                </c:pt>
                <c:pt idx="179">
                  <c:v>35.593950000000035</c:v>
                </c:pt>
                <c:pt idx="180">
                  <c:v>35.792170000000063</c:v>
                </c:pt>
                <c:pt idx="181">
                  <c:v>35.990380000000002</c:v>
                </c:pt>
                <c:pt idx="182">
                  <c:v>36.188590000000012</c:v>
                </c:pt>
                <c:pt idx="183">
                  <c:v>36.386809999999997</c:v>
                </c:pt>
                <c:pt idx="184">
                  <c:v>36.585520000000002</c:v>
                </c:pt>
                <c:pt idx="185">
                  <c:v>36.783740000000002</c:v>
                </c:pt>
                <c:pt idx="186">
                  <c:v>36.976010000000002</c:v>
                </c:pt>
                <c:pt idx="187">
                  <c:v>37.173310000000036</c:v>
                </c:pt>
                <c:pt idx="188">
                  <c:v>37.372030000000002</c:v>
                </c:pt>
                <c:pt idx="189">
                  <c:v>37.570240000000005</c:v>
                </c:pt>
                <c:pt idx="190">
                  <c:v>37.769230000000036</c:v>
                </c:pt>
                <c:pt idx="191">
                  <c:v>37.967940000000006</c:v>
                </c:pt>
                <c:pt idx="192">
                  <c:v>38.166160000000012</c:v>
                </c:pt>
                <c:pt idx="193">
                  <c:v>38.364869999999996</c:v>
                </c:pt>
                <c:pt idx="194">
                  <c:v>38.563080000000006</c:v>
                </c:pt>
                <c:pt idx="195">
                  <c:v>38.761300000000013</c:v>
                </c:pt>
                <c:pt idx="196">
                  <c:v>38.959510000000002</c:v>
                </c:pt>
                <c:pt idx="197">
                  <c:v>39.157730000000001</c:v>
                </c:pt>
                <c:pt idx="198">
                  <c:v>39.355029999999999</c:v>
                </c:pt>
                <c:pt idx="199">
                  <c:v>39.553239999999995</c:v>
                </c:pt>
                <c:pt idx="200">
                  <c:v>39.751960000000004</c:v>
                </c:pt>
                <c:pt idx="201">
                  <c:v>39.950669999999995</c:v>
                </c:pt>
                <c:pt idx="202">
                  <c:v>40.149810000000002</c:v>
                </c:pt>
                <c:pt idx="203">
                  <c:v>40.348910000000011</c:v>
                </c:pt>
                <c:pt idx="204">
                  <c:v>40.548110000000037</c:v>
                </c:pt>
                <c:pt idx="205">
                  <c:v>40.747100000000003</c:v>
                </c:pt>
                <c:pt idx="206">
                  <c:v>40.946330000000003</c:v>
                </c:pt>
                <c:pt idx="207">
                  <c:v>41.145530000000036</c:v>
                </c:pt>
                <c:pt idx="208">
                  <c:v>41.344759999999994</c:v>
                </c:pt>
                <c:pt idx="209">
                  <c:v>41.540330000000012</c:v>
                </c:pt>
                <c:pt idx="210">
                  <c:v>41.739530000000038</c:v>
                </c:pt>
                <c:pt idx="211">
                  <c:v>41.938140000000011</c:v>
                </c:pt>
                <c:pt idx="212">
                  <c:v>42.136250000000011</c:v>
                </c:pt>
                <c:pt idx="213">
                  <c:v>42.333540000000006</c:v>
                </c:pt>
                <c:pt idx="214">
                  <c:v>42.5304</c:v>
                </c:pt>
                <c:pt idx="215">
                  <c:v>42.729600000000012</c:v>
                </c:pt>
                <c:pt idx="216">
                  <c:v>42.928420000000003</c:v>
                </c:pt>
                <c:pt idx="217">
                  <c:v>43.127420000000001</c:v>
                </c:pt>
                <c:pt idx="218">
                  <c:v>43.326080000000005</c:v>
                </c:pt>
                <c:pt idx="219">
                  <c:v>43.524380000000001</c:v>
                </c:pt>
                <c:pt idx="220">
                  <c:v>43.722630000000045</c:v>
                </c:pt>
                <c:pt idx="221">
                  <c:v>43.920920000000002</c:v>
                </c:pt>
                <c:pt idx="222">
                  <c:v>44.119530000000012</c:v>
                </c:pt>
                <c:pt idx="223">
                  <c:v>44.31814</c:v>
                </c:pt>
                <c:pt idx="224">
                  <c:v>44.517199999999995</c:v>
                </c:pt>
                <c:pt idx="225">
                  <c:v>44.716390000000011</c:v>
                </c:pt>
                <c:pt idx="226">
                  <c:v>44.915330000000012</c:v>
                </c:pt>
                <c:pt idx="227">
                  <c:v>45.114439999999995</c:v>
                </c:pt>
                <c:pt idx="228">
                  <c:v>45.313599999999994</c:v>
                </c:pt>
                <c:pt idx="229">
                  <c:v>45.51276</c:v>
                </c:pt>
                <c:pt idx="230">
                  <c:v>45.71181</c:v>
                </c:pt>
                <c:pt idx="231">
                  <c:v>45.910639999999994</c:v>
                </c:pt>
                <c:pt idx="232">
                  <c:v>46.109350000000013</c:v>
                </c:pt>
                <c:pt idx="233">
                  <c:v>46.308410000000002</c:v>
                </c:pt>
                <c:pt idx="234">
                  <c:v>46.507289999999998</c:v>
                </c:pt>
                <c:pt idx="235">
                  <c:v>46.706060000000001</c:v>
                </c:pt>
                <c:pt idx="236">
                  <c:v>46.904619999999994</c:v>
                </c:pt>
                <c:pt idx="237">
                  <c:v>47.103000000000002</c:v>
                </c:pt>
                <c:pt idx="238">
                  <c:v>47.30095</c:v>
                </c:pt>
                <c:pt idx="239">
                  <c:v>47.498250000000013</c:v>
                </c:pt>
                <c:pt idx="240">
                  <c:v>47.696430000000035</c:v>
                </c:pt>
                <c:pt idx="241">
                  <c:v>47.895630000000011</c:v>
                </c:pt>
                <c:pt idx="242">
                  <c:v>48.094630000000002</c:v>
                </c:pt>
                <c:pt idx="243">
                  <c:v>48.293780000000012</c:v>
                </c:pt>
                <c:pt idx="244">
                  <c:v>48.493010000000012</c:v>
                </c:pt>
                <c:pt idx="245">
                  <c:v>48.691720000000011</c:v>
                </c:pt>
                <c:pt idx="246">
                  <c:v>48.890430000000002</c:v>
                </c:pt>
                <c:pt idx="247">
                  <c:v>49.088650000000001</c:v>
                </c:pt>
                <c:pt idx="248">
                  <c:v>49.280920000000002</c:v>
                </c:pt>
                <c:pt idx="249">
                  <c:v>49.473200000000006</c:v>
                </c:pt>
                <c:pt idx="250">
                  <c:v>49.668770000000038</c:v>
                </c:pt>
                <c:pt idx="251">
                  <c:v>49.867760000000004</c:v>
                </c:pt>
                <c:pt idx="252">
                  <c:v>50.066750000000013</c:v>
                </c:pt>
                <c:pt idx="253">
                  <c:v>50.265890000000013</c:v>
                </c:pt>
                <c:pt idx="254">
                  <c:v>50.464600000000004</c:v>
                </c:pt>
                <c:pt idx="255">
                  <c:v>50.660170000000036</c:v>
                </c:pt>
                <c:pt idx="256">
                  <c:v>50.852449999999997</c:v>
                </c:pt>
                <c:pt idx="257">
                  <c:v>51.051159999999996</c:v>
                </c:pt>
                <c:pt idx="258">
                  <c:v>51.250150000000012</c:v>
                </c:pt>
                <c:pt idx="259">
                  <c:v>51.448859999999996</c:v>
                </c:pt>
                <c:pt idx="260">
                  <c:v>51.646170000000012</c:v>
                </c:pt>
                <c:pt idx="261">
                  <c:v>51.845400000000005</c:v>
                </c:pt>
                <c:pt idx="262">
                  <c:v>52.044459999999994</c:v>
                </c:pt>
                <c:pt idx="263">
                  <c:v>52.243340000000003</c:v>
                </c:pt>
                <c:pt idx="264">
                  <c:v>52.441630000000004</c:v>
                </c:pt>
                <c:pt idx="265">
                  <c:v>52.63944</c:v>
                </c:pt>
                <c:pt idx="266">
                  <c:v>52.836869999999998</c:v>
                </c:pt>
                <c:pt idx="267">
                  <c:v>53.034879999999994</c:v>
                </c:pt>
                <c:pt idx="268">
                  <c:v>53.233650000000011</c:v>
                </c:pt>
                <c:pt idx="269">
                  <c:v>53.432590000000012</c:v>
                </c:pt>
                <c:pt idx="270">
                  <c:v>53.63165</c:v>
                </c:pt>
                <c:pt idx="271">
                  <c:v>53.830760000000005</c:v>
                </c:pt>
                <c:pt idx="272">
                  <c:v>54.029990000000012</c:v>
                </c:pt>
                <c:pt idx="273">
                  <c:v>54.229130000000055</c:v>
                </c:pt>
                <c:pt idx="274">
                  <c:v>54.428270000000012</c:v>
                </c:pt>
                <c:pt idx="275">
                  <c:v>54.627400000000002</c:v>
                </c:pt>
                <c:pt idx="276">
                  <c:v>54.826610000000002</c:v>
                </c:pt>
                <c:pt idx="277">
                  <c:v>55.025750000000038</c:v>
                </c:pt>
                <c:pt idx="278">
                  <c:v>55.224890000000002</c:v>
                </c:pt>
                <c:pt idx="279">
                  <c:v>55.424100000000003</c:v>
                </c:pt>
                <c:pt idx="280">
                  <c:v>55.623090000000012</c:v>
                </c:pt>
                <c:pt idx="281">
                  <c:v>55.822230000000012</c:v>
                </c:pt>
                <c:pt idx="282">
                  <c:v>56.021440000000005</c:v>
                </c:pt>
                <c:pt idx="283">
                  <c:v>56.220630000000035</c:v>
                </c:pt>
                <c:pt idx="284">
                  <c:v>56.419409999999999</c:v>
                </c:pt>
                <c:pt idx="285">
                  <c:v>56.617659999999994</c:v>
                </c:pt>
                <c:pt idx="286">
                  <c:v>56.81671</c:v>
                </c:pt>
                <c:pt idx="287">
                  <c:v>57.015940000000001</c:v>
                </c:pt>
                <c:pt idx="288">
                  <c:v>57.214930000000003</c:v>
                </c:pt>
                <c:pt idx="289">
                  <c:v>57.414069999999995</c:v>
                </c:pt>
                <c:pt idx="290">
                  <c:v>57.613200000000006</c:v>
                </c:pt>
                <c:pt idx="291">
                  <c:v>57.812190000000001</c:v>
                </c:pt>
                <c:pt idx="292">
                  <c:v>58.011179999999996</c:v>
                </c:pt>
                <c:pt idx="293">
                  <c:v>58.209400000000002</c:v>
                </c:pt>
                <c:pt idx="294">
                  <c:v>58.408390000000011</c:v>
                </c:pt>
                <c:pt idx="295">
                  <c:v>58.607380000000006</c:v>
                </c:pt>
                <c:pt idx="296">
                  <c:v>58.80659</c:v>
                </c:pt>
                <c:pt idx="297">
                  <c:v>59.005740000000003</c:v>
                </c:pt>
                <c:pt idx="298">
                  <c:v>59.204460000000005</c:v>
                </c:pt>
                <c:pt idx="299">
                  <c:v>59.403679999999994</c:v>
                </c:pt>
                <c:pt idx="300">
                  <c:v>59.602670000000003</c:v>
                </c:pt>
                <c:pt idx="301">
                  <c:v>59.800889999999995</c:v>
                </c:pt>
                <c:pt idx="302">
                  <c:v>59.999100000000013</c:v>
                </c:pt>
                <c:pt idx="303">
                  <c:v>60.196400000000011</c:v>
                </c:pt>
                <c:pt idx="304">
                  <c:v>60.394619999999996</c:v>
                </c:pt>
                <c:pt idx="305">
                  <c:v>60.592830000000035</c:v>
                </c:pt>
                <c:pt idx="306">
                  <c:v>60.791970000000013</c:v>
                </c:pt>
                <c:pt idx="307">
                  <c:v>60.991200000000006</c:v>
                </c:pt>
                <c:pt idx="308">
                  <c:v>61.190310000000046</c:v>
                </c:pt>
                <c:pt idx="309">
                  <c:v>61.389419999999994</c:v>
                </c:pt>
                <c:pt idx="310">
                  <c:v>61.588650000000001</c:v>
                </c:pt>
                <c:pt idx="311">
                  <c:v>61.787370000000003</c:v>
                </c:pt>
                <c:pt idx="312">
                  <c:v>61.986499999999999</c:v>
                </c:pt>
                <c:pt idx="313">
                  <c:v>62.185220000000001</c:v>
                </c:pt>
                <c:pt idx="314">
                  <c:v>62.383429999999997</c:v>
                </c:pt>
                <c:pt idx="315">
                  <c:v>62.580730000000003</c:v>
                </c:pt>
                <c:pt idx="316">
                  <c:v>62.779450000000011</c:v>
                </c:pt>
                <c:pt idx="317">
                  <c:v>62.978160000000003</c:v>
                </c:pt>
                <c:pt idx="318">
                  <c:v>63.176370000000013</c:v>
                </c:pt>
                <c:pt idx="319">
                  <c:v>63.37509</c:v>
                </c:pt>
                <c:pt idx="320">
                  <c:v>63.574079999999995</c:v>
                </c:pt>
                <c:pt idx="321">
                  <c:v>63.773220000000002</c:v>
                </c:pt>
                <c:pt idx="322">
                  <c:v>63.972350000000013</c:v>
                </c:pt>
                <c:pt idx="323">
                  <c:v>64.171589999999981</c:v>
                </c:pt>
                <c:pt idx="324">
                  <c:v>64.370799999999988</c:v>
                </c:pt>
                <c:pt idx="325">
                  <c:v>64.57002</c:v>
                </c:pt>
                <c:pt idx="326">
                  <c:v>64.769250000000071</c:v>
                </c:pt>
                <c:pt idx="327">
                  <c:v>64.968450000000004</c:v>
                </c:pt>
                <c:pt idx="328">
                  <c:v>65.167649999999995</c:v>
                </c:pt>
                <c:pt idx="329">
                  <c:v>65.364949999999993</c:v>
                </c:pt>
                <c:pt idx="330">
                  <c:v>65.563670000000002</c:v>
                </c:pt>
                <c:pt idx="331">
                  <c:v>65.761880000000005</c:v>
                </c:pt>
                <c:pt idx="332">
                  <c:v>65.954160000000087</c:v>
                </c:pt>
                <c:pt idx="333">
                  <c:v>66.15146</c:v>
                </c:pt>
                <c:pt idx="334">
                  <c:v>66.348759999999999</c:v>
                </c:pt>
                <c:pt idx="335">
                  <c:v>66.547749999999994</c:v>
                </c:pt>
                <c:pt idx="336">
                  <c:v>66.746460000000027</c:v>
                </c:pt>
                <c:pt idx="337">
                  <c:v>66.945179999999993</c:v>
                </c:pt>
                <c:pt idx="338">
                  <c:v>67.143889999999999</c:v>
                </c:pt>
                <c:pt idx="339">
                  <c:v>67.343030000000013</c:v>
                </c:pt>
                <c:pt idx="340">
                  <c:v>67.542260000000027</c:v>
                </c:pt>
                <c:pt idx="341">
                  <c:v>67.741260000000111</c:v>
                </c:pt>
                <c:pt idx="342">
                  <c:v>67.939769999999996</c:v>
                </c:pt>
                <c:pt idx="343">
                  <c:v>68.138239999999982</c:v>
                </c:pt>
                <c:pt idx="344">
                  <c:v>68.336950000000002</c:v>
                </c:pt>
                <c:pt idx="345">
                  <c:v>68.536180000000002</c:v>
                </c:pt>
                <c:pt idx="346">
                  <c:v>68.735320000000002</c:v>
                </c:pt>
                <c:pt idx="347">
                  <c:v>68.934309999999996</c:v>
                </c:pt>
                <c:pt idx="348">
                  <c:v>69.133539999999982</c:v>
                </c:pt>
                <c:pt idx="349">
                  <c:v>69.332639999999998</c:v>
                </c:pt>
                <c:pt idx="350">
                  <c:v>69.531750000000002</c:v>
                </c:pt>
                <c:pt idx="351">
                  <c:v>69.730810000000005</c:v>
                </c:pt>
                <c:pt idx="352">
                  <c:v>69.929860000000005</c:v>
                </c:pt>
                <c:pt idx="353">
                  <c:v>70.129019999999983</c:v>
                </c:pt>
                <c:pt idx="354">
                  <c:v>70.3279</c:v>
                </c:pt>
                <c:pt idx="355">
                  <c:v>70.526789999999949</c:v>
                </c:pt>
                <c:pt idx="356">
                  <c:v>70.725499999999982</c:v>
                </c:pt>
                <c:pt idx="357">
                  <c:v>70.92474</c:v>
                </c:pt>
                <c:pt idx="358">
                  <c:v>71.123729999999981</c:v>
                </c:pt>
                <c:pt idx="359">
                  <c:v>71.322959999999981</c:v>
                </c:pt>
                <c:pt idx="360">
                  <c:v>71.522189999999981</c:v>
                </c:pt>
                <c:pt idx="361">
                  <c:v>71.721180000000004</c:v>
                </c:pt>
                <c:pt idx="362">
                  <c:v>71.919889999999995</c:v>
                </c:pt>
                <c:pt idx="363">
                  <c:v>72.118110000000001</c:v>
                </c:pt>
                <c:pt idx="364">
                  <c:v>72.316820000000007</c:v>
                </c:pt>
                <c:pt idx="365">
                  <c:v>72.516050000000007</c:v>
                </c:pt>
                <c:pt idx="366">
                  <c:v>72.714090000000027</c:v>
                </c:pt>
                <c:pt idx="367">
                  <c:v>72.911389999999997</c:v>
                </c:pt>
                <c:pt idx="368">
                  <c:v>73.108689999999982</c:v>
                </c:pt>
                <c:pt idx="369">
                  <c:v>73.305679999999981</c:v>
                </c:pt>
                <c:pt idx="370">
                  <c:v>73.503900000000002</c:v>
                </c:pt>
                <c:pt idx="371">
                  <c:v>73.701319999999996</c:v>
                </c:pt>
                <c:pt idx="372">
                  <c:v>73.900530000000003</c:v>
                </c:pt>
                <c:pt idx="373">
                  <c:v>74.097510000000071</c:v>
                </c:pt>
                <c:pt idx="374">
                  <c:v>74.294220000000109</c:v>
                </c:pt>
                <c:pt idx="375">
                  <c:v>74.491320000000087</c:v>
                </c:pt>
                <c:pt idx="376">
                  <c:v>74.688349999999929</c:v>
                </c:pt>
                <c:pt idx="377">
                  <c:v>74.885839999999988</c:v>
                </c:pt>
                <c:pt idx="378">
                  <c:v>75.082859999999982</c:v>
                </c:pt>
                <c:pt idx="379">
                  <c:v>75.279389999999978</c:v>
                </c:pt>
                <c:pt idx="380">
                  <c:v>75.475909999999999</c:v>
                </c:pt>
                <c:pt idx="381">
                  <c:v>75.672559999999933</c:v>
                </c:pt>
                <c:pt idx="382">
                  <c:v>75.86985</c:v>
                </c:pt>
                <c:pt idx="383">
                  <c:v>76.067220000000091</c:v>
                </c:pt>
                <c:pt idx="384">
                  <c:v>76.265550000000005</c:v>
                </c:pt>
                <c:pt idx="385">
                  <c:v>76.463539999999995</c:v>
                </c:pt>
                <c:pt idx="386">
                  <c:v>76.662049999999979</c:v>
                </c:pt>
                <c:pt idx="387">
                  <c:v>76.860869999999991</c:v>
                </c:pt>
                <c:pt idx="388">
                  <c:v>77.058459999999982</c:v>
                </c:pt>
                <c:pt idx="389">
                  <c:v>77.256389999999982</c:v>
                </c:pt>
                <c:pt idx="390">
                  <c:v>77.454409999999996</c:v>
                </c:pt>
                <c:pt idx="391">
                  <c:v>77.651849999999982</c:v>
                </c:pt>
                <c:pt idx="392">
                  <c:v>77.849090000000004</c:v>
                </c:pt>
                <c:pt idx="393">
                  <c:v>78.047240000000087</c:v>
                </c:pt>
                <c:pt idx="394">
                  <c:v>78.246350000000007</c:v>
                </c:pt>
                <c:pt idx="395">
                  <c:v>78.445400000000006</c:v>
                </c:pt>
                <c:pt idx="396">
                  <c:v>78.644509999999997</c:v>
                </c:pt>
                <c:pt idx="397">
                  <c:v>78.843670000000003</c:v>
                </c:pt>
                <c:pt idx="398">
                  <c:v>79.042550000000006</c:v>
                </c:pt>
                <c:pt idx="399">
                  <c:v>79.241380000000007</c:v>
                </c:pt>
                <c:pt idx="400">
                  <c:v>79.44020000000009</c:v>
                </c:pt>
                <c:pt idx="401">
                  <c:v>79.639200000000002</c:v>
                </c:pt>
                <c:pt idx="402">
                  <c:v>79.838139999999981</c:v>
                </c:pt>
                <c:pt idx="403">
                  <c:v>80.037300000000002</c:v>
                </c:pt>
                <c:pt idx="404">
                  <c:v>80.236289999999997</c:v>
                </c:pt>
                <c:pt idx="405">
                  <c:v>80.435280000000006</c:v>
                </c:pt>
                <c:pt idx="406">
                  <c:v>80.634510000000006</c:v>
                </c:pt>
                <c:pt idx="407">
                  <c:v>80.833650000000006</c:v>
                </c:pt>
                <c:pt idx="408">
                  <c:v>81.032640000000001</c:v>
                </c:pt>
                <c:pt idx="409">
                  <c:v>81.231630000000024</c:v>
                </c:pt>
                <c:pt idx="410">
                  <c:v>81.430840000000003</c:v>
                </c:pt>
                <c:pt idx="411">
                  <c:v>81.62994999999998</c:v>
                </c:pt>
                <c:pt idx="412">
                  <c:v>81.829149999999998</c:v>
                </c:pt>
                <c:pt idx="413">
                  <c:v>82.028139999999979</c:v>
                </c:pt>
                <c:pt idx="414">
                  <c:v>82.2273</c:v>
                </c:pt>
                <c:pt idx="415">
                  <c:v>82.426509999999993</c:v>
                </c:pt>
                <c:pt idx="416">
                  <c:v>82.625649999999979</c:v>
                </c:pt>
                <c:pt idx="417">
                  <c:v>82.824879999999979</c:v>
                </c:pt>
                <c:pt idx="418">
                  <c:v>83.024079999999998</c:v>
                </c:pt>
                <c:pt idx="419">
                  <c:v>83.223190000000002</c:v>
                </c:pt>
                <c:pt idx="420">
                  <c:v>83.422339999999949</c:v>
                </c:pt>
                <c:pt idx="421">
                  <c:v>83.621499999999983</c:v>
                </c:pt>
                <c:pt idx="422">
                  <c:v>83.82056</c:v>
                </c:pt>
                <c:pt idx="423">
                  <c:v>84.019750000000002</c:v>
                </c:pt>
                <c:pt idx="424">
                  <c:v>84.218890000000002</c:v>
                </c:pt>
                <c:pt idx="425">
                  <c:v>84.418030000000002</c:v>
                </c:pt>
                <c:pt idx="426">
                  <c:v>84.617170000000002</c:v>
                </c:pt>
                <c:pt idx="427">
                  <c:v>84.816280000000006</c:v>
                </c:pt>
                <c:pt idx="428">
                  <c:v>85.015379999999979</c:v>
                </c:pt>
                <c:pt idx="429">
                  <c:v>85.213679999999997</c:v>
                </c:pt>
                <c:pt idx="430">
                  <c:v>85.411850000000086</c:v>
                </c:pt>
                <c:pt idx="431">
                  <c:v>85.60975999999998</c:v>
                </c:pt>
                <c:pt idx="432">
                  <c:v>85.807400000000001</c:v>
                </c:pt>
                <c:pt idx="433">
                  <c:v>86.004990000000006</c:v>
                </c:pt>
                <c:pt idx="434">
                  <c:v>86.203990000000005</c:v>
                </c:pt>
                <c:pt idx="435">
                  <c:v>86.402699999999996</c:v>
                </c:pt>
                <c:pt idx="436">
                  <c:v>86.599789999999999</c:v>
                </c:pt>
                <c:pt idx="437">
                  <c:v>86.797780000000003</c:v>
                </c:pt>
                <c:pt idx="438">
                  <c:v>86.996290000000087</c:v>
                </c:pt>
                <c:pt idx="439">
                  <c:v>87.194800000000001</c:v>
                </c:pt>
                <c:pt idx="440">
                  <c:v>87.394030000000001</c:v>
                </c:pt>
                <c:pt idx="441">
                  <c:v>87.592979999999983</c:v>
                </c:pt>
                <c:pt idx="442">
                  <c:v>87.79213</c:v>
                </c:pt>
                <c:pt idx="443">
                  <c:v>87.991130000000027</c:v>
                </c:pt>
                <c:pt idx="444">
                  <c:v>88.190240000000003</c:v>
                </c:pt>
                <c:pt idx="445">
                  <c:v>88.38946</c:v>
                </c:pt>
                <c:pt idx="446">
                  <c:v>88.5886</c:v>
                </c:pt>
                <c:pt idx="447">
                  <c:v>88.787739999999999</c:v>
                </c:pt>
                <c:pt idx="448">
                  <c:v>88.986940000000004</c:v>
                </c:pt>
                <c:pt idx="449">
                  <c:v>89.185649999999981</c:v>
                </c:pt>
                <c:pt idx="450">
                  <c:v>89.384420000000006</c:v>
                </c:pt>
                <c:pt idx="451">
                  <c:v>89.583650000000006</c:v>
                </c:pt>
                <c:pt idx="452">
                  <c:v>89.782879999999949</c:v>
                </c:pt>
                <c:pt idx="453">
                  <c:v>89.982039999999998</c:v>
                </c:pt>
                <c:pt idx="454">
                  <c:v>90.181179999999998</c:v>
                </c:pt>
                <c:pt idx="455">
                  <c:v>90.38030999999998</c:v>
                </c:pt>
                <c:pt idx="456">
                  <c:v>90.579299999999989</c:v>
                </c:pt>
                <c:pt idx="457">
                  <c:v>90.778289999999998</c:v>
                </c:pt>
                <c:pt idx="458">
                  <c:v>90.977500000000006</c:v>
                </c:pt>
                <c:pt idx="459">
                  <c:v>91.176709999999929</c:v>
                </c:pt>
                <c:pt idx="460">
                  <c:v>91.375949999999989</c:v>
                </c:pt>
                <c:pt idx="461">
                  <c:v>91.575169999999986</c:v>
                </c:pt>
                <c:pt idx="462">
                  <c:v>91.774329999999992</c:v>
                </c:pt>
                <c:pt idx="463">
                  <c:v>91.973150000000004</c:v>
                </c:pt>
                <c:pt idx="464">
                  <c:v>92.171669999999992</c:v>
                </c:pt>
                <c:pt idx="465">
                  <c:v>92.369429999999994</c:v>
                </c:pt>
                <c:pt idx="466">
                  <c:v>92.566879999999998</c:v>
                </c:pt>
                <c:pt idx="467">
                  <c:v>92.764449999999997</c:v>
                </c:pt>
                <c:pt idx="468">
                  <c:v>92.963279999999997</c:v>
                </c:pt>
                <c:pt idx="469">
                  <c:v>93.161660000000026</c:v>
                </c:pt>
                <c:pt idx="470">
                  <c:v>93.360849999999999</c:v>
                </c:pt>
                <c:pt idx="471">
                  <c:v>93.559359999999998</c:v>
                </c:pt>
                <c:pt idx="472">
                  <c:v>93.75830999999998</c:v>
                </c:pt>
                <c:pt idx="473">
                  <c:v>93.956410000000005</c:v>
                </c:pt>
                <c:pt idx="474">
                  <c:v>94.153469999999999</c:v>
                </c:pt>
                <c:pt idx="475">
                  <c:v>94.351889999999983</c:v>
                </c:pt>
                <c:pt idx="476">
                  <c:v>94.550550000000001</c:v>
                </c:pt>
                <c:pt idx="477">
                  <c:v>94.748850000000004</c:v>
                </c:pt>
                <c:pt idx="478">
                  <c:v>94.947310000000087</c:v>
                </c:pt>
                <c:pt idx="479">
                  <c:v>95.146029999999996</c:v>
                </c:pt>
                <c:pt idx="480">
                  <c:v>95.344849999999994</c:v>
                </c:pt>
                <c:pt idx="481">
                  <c:v>95.542869999999994</c:v>
                </c:pt>
                <c:pt idx="482">
                  <c:v>95.739620000000087</c:v>
                </c:pt>
                <c:pt idx="483">
                  <c:v>95.937700000000007</c:v>
                </c:pt>
                <c:pt idx="484">
                  <c:v>96.13664</c:v>
                </c:pt>
                <c:pt idx="485">
                  <c:v>96.335799999999978</c:v>
                </c:pt>
                <c:pt idx="486">
                  <c:v>96.534800000000004</c:v>
                </c:pt>
                <c:pt idx="487">
                  <c:v>96.732969999999995</c:v>
                </c:pt>
                <c:pt idx="488">
                  <c:v>96.931020000000089</c:v>
                </c:pt>
                <c:pt idx="489">
                  <c:v>97.127719999999982</c:v>
                </c:pt>
                <c:pt idx="490">
                  <c:v>97.324680000000001</c:v>
                </c:pt>
                <c:pt idx="491">
                  <c:v>97.522199999999998</c:v>
                </c:pt>
                <c:pt idx="492">
                  <c:v>97.720050000000001</c:v>
                </c:pt>
                <c:pt idx="493">
                  <c:v>97.918470000000013</c:v>
                </c:pt>
                <c:pt idx="494">
                  <c:v>98.116130000000013</c:v>
                </c:pt>
                <c:pt idx="495">
                  <c:v>98.31317</c:v>
                </c:pt>
                <c:pt idx="496">
                  <c:v>98.510440000000003</c:v>
                </c:pt>
                <c:pt idx="497">
                  <c:v>98.70805</c:v>
                </c:pt>
                <c:pt idx="498">
                  <c:v>98.905360000000002</c:v>
                </c:pt>
                <c:pt idx="499">
                  <c:v>99.102179999999933</c:v>
                </c:pt>
                <c:pt idx="500">
                  <c:v>99.300290000000004</c:v>
                </c:pt>
                <c:pt idx="501">
                  <c:v>99.498620000000088</c:v>
                </c:pt>
                <c:pt idx="502">
                  <c:v>99.696829999999991</c:v>
                </c:pt>
                <c:pt idx="503">
                  <c:v>99.894639999999995</c:v>
                </c:pt>
                <c:pt idx="504">
                  <c:v>100.09220000000002</c:v>
                </c:pt>
                <c:pt idx="505">
                  <c:v>100.28919999999999</c:v>
                </c:pt>
                <c:pt idx="506">
                  <c:v>100.48620000000007</c:v>
                </c:pt>
                <c:pt idx="507">
                  <c:v>100.68279999999993</c:v>
                </c:pt>
                <c:pt idx="508">
                  <c:v>100.88039999999998</c:v>
                </c:pt>
                <c:pt idx="509">
                  <c:v>101.07899999999998</c:v>
                </c:pt>
                <c:pt idx="510">
                  <c:v>101.27829999999999</c:v>
                </c:pt>
                <c:pt idx="511">
                  <c:v>101.47750000000002</c:v>
                </c:pt>
                <c:pt idx="512">
                  <c:v>101.67669999999998</c:v>
                </c:pt>
                <c:pt idx="513">
                  <c:v>101.87589999999993</c:v>
                </c:pt>
                <c:pt idx="514">
                  <c:v>102.07510000000001</c:v>
                </c:pt>
                <c:pt idx="515">
                  <c:v>102.27419999999999</c:v>
                </c:pt>
                <c:pt idx="516">
                  <c:v>102.4731</c:v>
                </c:pt>
                <c:pt idx="517">
                  <c:v>102.67179999999998</c:v>
                </c:pt>
                <c:pt idx="518">
                  <c:v>102.87009999999998</c:v>
                </c:pt>
                <c:pt idx="519">
                  <c:v>103.068</c:v>
                </c:pt>
                <c:pt idx="520">
                  <c:v>103.2655</c:v>
                </c:pt>
                <c:pt idx="521">
                  <c:v>103.46259999999999</c:v>
                </c:pt>
                <c:pt idx="522">
                  <c:v>103.661</c:v>
                </c:pt>
                <c:pt idx="523">
                  <c:v>103.8591</c:v>
                </c:pt>
                <c:pt idx="524">
                  <c:v>104.0574</c:v>
                </c:pt>
                <c:pt idx="525">
                  <c:v>104.25620000000002</c:v>
                </c:pt>
                <c:pt idx="526">
                  <c:v>104.455</c:v>
                </c:pt>
                <c:pt idx="527">
                  <c:v>104.65369999999999</c:v>
                </c:pt>
                <c:pt idx="528">
                  <c:v>104.8526</c:v>
                </c:pt>
                <c:pt idx="529">
                  <c:v>105.0514</c:v>
                </c:pt>
                <c:pt idx="530">
                  <c:v>105.2501</c:v>
                </c:pt>
                <c:pt idx="531">
                  <c:v>105.44860000000007</c:v>
                </c:pt>
                <c:pt idx="532">
                  <c:v>105.64709999999999</c:v>
                </c:pt>
                <c:pt idx="533">
                  <c:v>105.8456</c:v>
                </c:pt>
                <c:pt idx="534">
                  <c:v>106.04320000000007</c:v>
                </c:pt>
                <c:pt idx="535">
                  <c:v>106.24020000000007</c:v>
                </c:pt>
                <c:pt idx="536">
                  <c:v>106.43780000000002</c:v>
                </c:pt>
                <c:pt idx="537">
                  <c:v>106.6347</c:v>
                </c:pt>
                <c:pt idx="538">
                  <c:v>106.8336</c:v>
                </c:pt>
                <c:pt idx="539">
                  <c:v>107.0326</c:v>
                </c:pt>
                <c:pt idx="540">
                  <c:v>107.23120000000007</c:v>
                </c:pt>
                <c:pt idx="541">
                  <c:v>107.4295</c:v>
                </c:pt>
                <c:pt idx="542">
                  <c:v>107.62820000000001</c:v>
                </c:pt>
                <c:pt idx="543">
                  <c:v>107.82689999999998</c:v>
                </c:pt>
                <c:pt idx="544">
                  <c:v>108.02589999999998</c:v>
                </c:pt>
                <c:pt idx="545">
                  <c:v>108.2247</c:v>
                </c:pt>
                <c:pt idx="546">
                  <c:v>108.423</c:v>
                </c:pt>
                <c:pt idx="547">
                  <c:v>108.6212</c:v>
                </c:pt>
                <c:pt idx="548">
                  <c:v>108.8199</c:v>
                </c:pt>
                <c:pt idx="549">
                  <c:v>109.01739999999999</c:v>
                </c:pt>
                <c:pt idx="550">
                  <c:v>109.21520000000002</c:v>
                </c:pt>
                <c:pt idx="551">
                  <c:v>109.4128</c:v>
                </c:pt>
                <c:pt idx="552">
                  <c:v>109.6103</c:v>
                </c:pt>
                <c:pt idx="553">
                  <c:v>109.8074</c:v>
                </c:pt>
                <c:pt idx="554">
                  <c:v>110.0048</c:v>
                </c:pt>
                <c:pt idx="555">
                  <c:v>110.20180000000002</c:v>
                </c:pt>
                <c:pt idx="556">
                  <c:v>110.40089999999999</c:v>
                </c:pt>
                <c:pt idx="557">
                  <c:v>110.5988</c:v>
                </c:pt>
                <c:pt idx="558">
                  <c:v>110.79720000000009</c:v>
                </c:pt>
                <c:pt idx="559">
                  <c:v>110.995</c:v>
                </c:pt>
                <c:pt idx="560">
                  <c:v>111.19229999999999</c:v>
                </c:pt>
                <c:pt idx="561">
                  <c:v>111.38979999999998</c:v>
                </c:pt>
                <c:pt idx="562">
                  <c:v>111.58750000000002</c:v>
                </c:pt>
                <c:pt idx="563">
                  <c:v>111.7856</c:v>
                </c:pt>
                <c:pt idx="564">
                  <c:v>111.98350000000002</c:v>
                </c:pt>
                <c:pt idx="565">
                  <c:v>112.1811</c:v>
                </c:pt>
                <c:pt idx="566">
                  <c:v>112.37869999999998</c:v>
                </c:pt>
                <c:pt idx="567">
                  <c:v>112.57640000000001</c:v>
                </c:pt>
                <c:pt idx="568">
                  <c:v>112.77370000000001</c:v>
                </c:pt>
                <c:pt idx="569">
                  <c:v>112.9708</c:v>
                </c:pt>
                <c:pt idx="570">
                  <c:v>113.1679</c:v>
                </c:pt>
                <c:pt idx="571">
                  <c:v>113.3651</c:v>
                </c:pt>
                <c:pt idx="572">
                  <c:v>113.5624</c:v>
                </c:pt>
                <c:pt idx="573">
                  <c:v>113.7595</c:v>
                </c:pt>
                <c:pt idx="574">
                  <c:v>113.9569</c:v>
                </c:pt>
                <c:pt idx="575">
                  <c:v>114.1545</c:v>
                </c:pt>
                <c:pt idx="576">
                  <c:v>114.35169999999999</c:v>
                </c:pt>
                <c:pt idx="577">
                  <c:v>114.54940000000002</c:v>
                </c:pt>
                <c:pt idx="578">
                  <c:v>114.74730000000002</c:v>
                </c:pt>
                <c:pt idx="579">
                  <c:v>114.94520000000007</c:v>
                </c:pt>
                <c:pt idx="580">
                  <c:v>115.1431</c:v>
                </c:pt>
                <c:pt idx="581">
                  <c:v>115.34099999999999</c:v>
                </c:pt>
                <c:pt idx="582">
                  <c:v>115.5389</c:v>
                </c:pt>
                <c:pt idx="583">
                  <c:v>115.73660000000002</c:v>
                </c:pt>
                <c:pt idx="584">
                  <c:v>115.93380000000002</c:v>
                </c:pt>
                <c:pt idx="585">
                  <c:v>116.13079999999998</c:v>
                </c:pt>
                <c:pt idx="586">
                  <c:v>116.32769999999999</c:v>
                </c:pt>
                <c:pt idx="587">
                  <c:v>116.52509999999998</c:v>
                </c:pt>
                <c:pt idx="588">
                  <c:v>116.7234</c:v>
                </c:pt>
                <c:pt idx="589">
                  <c:v>116.92230000000001</c:v>
                </c:pt>
                <c:pt idx="590">
                  <c:v>117.1202</c:v>
                </c:pt>
                <c:pt idx="591">
                  <c:v>117.318</c:v>
                </c:pt>
                <c:pt idx="592">
                  <c:v>117.51620000000007</c:v>
                </c:pt>
                <c:pt idx="593">
                  <c:v>117.71440000000007</c:v>
                </c:pt>
                <c:pt idx="594">
                  <c:v>117.91240000000002</c:v>
                </c:pt>
                <c:pt idx="595">
                  <c:v>118.1105</c:v>
                </c:pt>
                <c:pt idx="596">
                  <c:v>118.3085</c:v>
                </c:pt>
                <c:pt idx="597">
                  <c:v>118.50620000000002</c:v>
                </c:pt>
                <c:pt idx="598">
                  <c:v>118.7043</c:v>
                </c:pt>
                <c:pt idx="599">
                  <c:v>118.9024</c:v>
                </c:pt>
                <c:pt idx="600">
                  <c:v>119.1006</c:v>
                </c:pt>
                <c:pt idx="601">
                  <c:v>119.2988</c:v>
                </c:pt>
                <c:pt idx="602">
                  <c:v>119.49700000000007</c:v>
                </c:pt>
                <c:pt idx="603">
                  <c:v>119.69529999999999</c:v>
                </c:pt>
                <c:pt idx="604">
                  <c:v>119.8934</c:v>
                </c:pt>
                <c:pt idx="605">
                  <c:v>120.09180000000002</c:v>
                </c:pt>
                <c:pt idx="606">
                  <c:v>120.2899</c:v>
                </c:pt>
                <c:pt idx="607">
                  <c:v>120.48820000000002</c:v>
                </c:pt>
                <c:pt idx="608">
                  <c:v>120.68640000000001</c:v>
                </c:pt>
                <c:pt idx="609">
                  <c:v>120.8844</c:v>
                </c:pt>
                <c:pt idx="610">
                  <c:v>121.0836</c:v>
                </c:pt>
                <c:pt idx="611">
                  <c:v>121.2817</c:v>
                </c:pt>
                <c:pt idx="612">
                  <c:v>121.4799</c:v>
                </c:pt>
                <c:pt idx="613">
                  <c:v>121.67769999999999</c:v>
                </c:pt>
                <c:pt idx="614">
                  <c:v>121.8749</c:v>
                </c:pt>
                <c:pt idx="615">
                  <c:v>122.0718</c:v>
                </c:pt>
                <c:pt idx="616">
                  <c:v>122.26909999999999</c:v>
                </c:pt>
                <c:pt idx="617">
                  <c:v>122.46610000000007</c:v>
                </c:pt>
                <c:pt idx="618">
                  <c:v>122.6636</c:v>
                </c:pt>
                <c:pt idx="619">
                  <c:v>122.8608</c:v>
                </c:pt>
                <c:pt idx="620">
                  <c:v>123.05829999999999</c:v>
                </c:pt>
                <c:pt idx="621">
                  <c:v>123.256</c:v>
                </c:pt>
                <c:pt idx="622">
                  <c:v>123.45350000000002</c:v>
                </c:pt>
                <c:pt idx="623">
                  <c:v>123.6511</c:v>
                </c:pt>
                <c:pt idx="624">
                  <c:v>123.8485</c:v>
                </c:pt>
                <c:pt idx="625">
                  <c:v>124.04610000000002</c:v>
                </c:pt>
                <c:pt idx="626">
                  <c:v>124.24360000000007</c:v>
                </c:pt>
                <c:pt idx="627">
                  <c:v>124.44280000000002</c:v>
                </c:pt>
                <c:pt idx="628">
                  <c:v>124.6403</c:v>
                </c:pt>
                <c:pt idx="629">
                  <c:v>124.83759999999999</c:v>
                </c:pt>
                <c:pt idx="630">
                  <c:v>125.03489999999999</c:v>
                </c:pt>
                <c:pt idx="631">
                  <c:v>125.23180000000002</c:v>
                </c:pt>
                <c:pt idx="632">
                  <c:v>125.42870000000001</c:v>
                </c:pt>
                <c:pt idx="633">
                  <c:v>125.62599999999998</c:v>
                </c:pt>
                <c:pt idx="634">
                  <c:v>125.8231</c:v>
                </c:pt>
                <c:pt idx="635">
                  <c:v>126.02</c:v>
                </c:pt>
                <c:pt idx="636">
                  <c:v>126.21650000000002</c:v>
                </c:pt>
                <c:pt idx="637">
                  <c:v>126.41300000000007</c:v>
                </c:pt>
                <c:pt idx="638">
                  <c:v>126.61020000000002</c:v>
                </c:pt>
                <c:pt idx="639">
                  <c:v>126.8075</c:v>
                </c:pt>
                <c:pt idx="640">
                  <c:v>127.0047</c:v>
                </c:pt>
                <c:pt idx="641">
                  <c:v>127.202</c:v>
                </c:pt>
                <c:pt idx="642">
                  <c:v>127.3995</c:v>
                </c:pt>
                <c:pt idx="643">
                  <c:v>127.59699999999999</c:v>
                </c:pt>
                <c:pt idx="644">
                  <c:v>127.79430000000002</c:v>
                </c:pt>
                <c:pt idx="645">
                  <c:v>127.99170000000002</c:v>
                </c:pt>
                <c:pt idx="646">
                  <c:v>128.18880000000001</c:v>
                </c:pt>
                <c:pt idx="647">
                  <c:v>128.38580000000007</c:v>
                </c:pt>
                <c:pt idx="648">
                  <c:v>128.58280000000013</c:v>
                </c:pt>
                <c:pt idx="649">
                  <c:v>128.77979999999985</c:v>
                </c:pt>
                <c:pt idx="650">
                  <c:v>128.9768</c:v>
                </c:pt>
                <c:pt idx="651">
                  <c:v>129.17369999999985</c:v>
                </c:pt>
                <c:pt idx="652">
                  <c:v>129.3707</c:v>
                </c:pt>
                <c:pt idx="653">
                  <c:v>129.56800000000001</c:v>
                </c:pt>
                <c:pt idx="654">
                  <c:v>129.7653</c:v>
                </c:pt>
                <c:pt idx="655">
                  <c:v>129.96280000000004</c:v>
                </c:pt>
                <c:pt idx="656">
                  <c:v>130.16030000000001</c:v>
                </c:pt>
                <c:pt idx="657">
                  <c:v>130.35760000000013</c:v>
                </c:pt>
                <c:pt idx="658">
                  <c:v>130.55500000000001</c:v>
                </c:pt>
                <c:pt idx="659">
                  <c:v>130.75220000000004</c:v>
                </c:pt>
                <c:pt idx="660">
                  <c:v>130.9494</c:v>
                </c:pt>
                <c:pt idx="661">
                  <c:v>131.14699999999999</c:v>
                </c:pt>
                <c:pt idx="662">
                  <c:v>131.34479999999999</c:v>
                </c:pt>
                <c:pt idx="663">
                  <c:v>131.5427</c:v>
                </c:pt>
                <c:pt idx="664">
                  <c:v>131.73499999999999</c:v>
                </c:pt>
                <c:pt idx="665">
                  <c:v>131.93260000000001</c:v>
                </c:pt>
                <c:pt idx="666">
                  <c:v>132.1302</c:v>
                </c:pt>
                <c:pt idx="667">
                  <c:v>132.32780000000014</c:v>
                </c:pt>
                <c:pt idx="668">
                  <c:v>132.52540000000013</c:v>
                </c:pt>
                <c:pt idx="669">
                  <c:v>132.72280000000001</c:v>
                </c:pt>
                <c:pt idx="670">
                  <c:v>132.92040000000014</c:v>
                </c:pt>
                <c:pt idx="671">
                  <c:v>133.11769999999999</c:v>
                </c:pt>
                <c:pt idx="672">
                  <c:v>133.3151</c:v>
                </c:pt>
                <c:pt idx="673">
                  <c:v>133.51259999999999</c:v>
                </c:pt>
                <c:pt idx="674">
                  <c:v>133.71039999999999</c:v>
                </c:pt>
                <c:pt idx="675">
                  <c:v>133.90820000000014</c:v>
                </c:pt>
                <c:pt idx="676">
                  <c:v>134.10579999999999</c:v>
                </c:pt>
                <c:pt idx="677">
                  <c:v>134.30369999999999</c:v>
                </c:pt>
                <c:pt idx="678">
                  <c:v>134.5017</c:v>
                </c:pt>
                <c:pt idx="679">
                  <c:v>134.69959999999998</c:v>
                </c:pt>
                <c:pt idx="680">
                  <c:v>134.89770000000001</c:v>
                </c:pt>
                <c:pt idx="681">
                  <c:v>135.09559999999999</c:v>
                </c:pt>
                <c:pt idx="682">
                  <c:v>135.29359999999986</c:v>
                </c:pt>
                <c:pt idx="683">
                  <c:v>135.49200000000013</c:v>
                </c:pt>
                <c:pt idx="684">
                  <c:v>135.69</c:v>
                </c:pt>
                <c:pt idx="685">
                  <c:v>135.88790000000017</c:v>
                </c:pt>
                <c:pt idx="686">
                  <c:v>136.0856</c:v>
                </c:pt>
                <c:pt idx="687">
                  <c:v>136.28319999999999</c:v>
                </c:pt>
                <c:pt idx="688">
                  <c:v>136.48120000000014</c:v>
                </c:pt>
                <c:pt idx="689">
                  <c:v>136.67939999999999</c:v>
                </c:pt>
                <c:pt idx="690">
                  <c:v>136.87740000000014</c:v>
                </c:pt>
                <c:pt idx="691">
                  <c:v>137.07509999999999</c:v>
                </c:pt>
                <c:pt idx="692">
                  <c:v>137.27309999999986</c:v>
                </c:pt>
                <c:pt idx="693">
                  <c:v>137.471</c:v>
                </c:pt>
                <c:pt idx="694">
                  <c:v>137.6687</c:v>
                </c:pt>
                <c:pt idx="695">
                  <c:v>137.8665</c:v>
                </c:pt>
                <c:pt idx="696">
                  <c:v>138.06379999999999</c:v>
                </c:pt>
                <c:pt idx="697">
                  <c:v>138.26159999999999</c:v>
                </c:pt>
                <c:pt idx="698">
                  <c:v>138.45910000000001</c:v>
                </c:pt>
                <c:pt idx="699">
                  <c:v>138.65650000000002</c:v>
                </c:pt>
                <c:pt idx="700">
                  <c:v>138.85570000000001</c:v>
                </c:pt>
                <c:pt idx="701">
                  <c:v>139.05330000000001</c:v>
                </c:pt>
                <c:pt idx="702">
                  <c:v>139.2509</c:v>
                </c:pt>
                <c:pt idx="703">
                  <c:v>139.44840000000013</c:v>
                </c:pt>
                <c:pt idx="704">
                  <c:v>139.64589999999998</c:v>
                </c:pt>
                <c:pt idx="705">
                  <c:v>139.8433</c:v>
                </c:pt>
                <c:pt idx="706">
                  <c:v>140.04089999999999</c:v>
                </c:pt>
                <c:pt idx="707">
                  <c:v>140.23830000000001</c:v>
                </c:pt>
                <c:pt idx="708">
                  <c:v>140.4357</c:v>
                </c:pt>
                <c:pt idx="709">
                  <c:v>140.63319999999999</c:v>
                </c:pt>
                <c:pt idx="710">
                  <c:v>140.83070000000001</c:v>
                </c:pt>
                <c:pt idx="711">
                  <c:v>141.0299</c:v>
                </c:pt>
                <c:pt idx="712">
                  <c:v>141.2278</c:v>
                </c:pt>
                <c:pt idx="713">
                  <c:v>141.42540000000014</c:v>
                </c:pt>
                <c:pt idx="714">
                  <c:v>141.6233</c:v>
                </c:pt>
                <c:pt idx="715">
                  <c:v>141.82100000000014</c:v>
                </c:pt>
                <c:pt idx="716">
                  <c:v>142.01859999999999</c:v>
                </c:pt>
                <c:pt idx="717">
                  <c:v>142.21589999999998</c:v>
                </c:pt>
                <c:pt idx="718">
                  <c:v>142.41329999999999</c:v>
                </c:pt>
                <c:pt idx="719">
                  <c:v>142.61059999999998</c:v>
                </c:pt>
                <c:pt idx="720">
                  <c:v>142.80800000000013</c:v>
                </c:pt>
                <c:pt idx="721">
                  <c:v>143.00530000000001</c:v>
                </c:pt>
                <c:pt idx="722">
                  <c:v>143.20250000000001</c:v>
                </c:pt>
                <c:pt idx="723">
                  <c:v>143.3999</c:v>
                </c:pt>
                <c:pt idx="724">
                  <c:v>143.59710000000001</c:v>
                </c:pt>
                <c:pt idx="725">
                  <c:v>143.79429999999999</c:v>
                </c:pt>
                <c:pt idx="726">
                  <c:v>143.99140000000014</c:v>
                </c:pt>
                <c:pt idx="727">
                  <c:v>144.18860000000001</c:v>
                </c:pt>
                <c:pt idx="728">
                  <c:v>144.38550000000001</c:v>
                </c:pt>
                <c:pt idx="729">
                  <c:v>144.58220000000014</c:v>
                </c:pt>
                <c:pt idx="730">
                  <c:v>144.77889999999999</c:v>
                </c:pt>
                <c:pt idx="731">
                  <c:v>144.97569999999999</c:v>
                </c:pt>
                <c:pt idx="732">
                  <c:v>145.17240000000001</c:v>
                </c:pt>
                <c:pt idx="733">
                  <c:v>145.3691</c:v>
                </c:pt>
                <c:pt idx="734">
                  <c:v>145.566</c:v>
                </c:pt>
                <c:pt idx="735">
                  <c:v>145.7628</c:v>
                </c:pt>
                <c:pt idx="736">
                  <c:v>145.95959999999999</c:v>
                </c:pt>
                <c:pt idx="737">
                  <c:v>146.15650000000002</c:v>
                </c:pt>
                <c:pt idx="738">
                  <c:v>146.35330000000013</c:v>
                </c:pt>
                <c:pt idx="739">
                  <c:v>146.54979999999998</c:v>
                </c:pt>
                <c:pt idx="740">
                  <c:v>146.74629999999999</c:v>
                </c:pt>
                <c:pt idx="741">
                  <c:v>146.94299999999998</c:v>
                </c:pt>
                <c:pt idx="742">
                  <c:v>147.13979999999998</c:v>
                </c:pt>
                <c:pt idx="743">
                  <c:v>147.33640000000014</c:v>
                </c:pt>
                <c:pt idx="744">
                  <c:v>147.53290000000001</c:v>
                </c:pt>
                <c:pt idx="745">
                  <c:v>147.7294</c:v>
                </c:pt>
                <c:pt idx="746">
                  <c:v>147.92680000000001</c:v>
                </c:pt>
                <c:pt idx="747">
                  <c:v>148.1241</c:v>
                </c:pt>
                <c:pt idx="748">
                  <c:v>148.32130000000018</c:v>
                </c:pt>
                <c:pt idx="749">
                  <c:v>148.51850000000002</c:v>
                </c:pt>
                <c:pt idx="750">
                  <c:v>148.71559999999985</c:v>
                </c:pt>
                <c:pt idx="751">
                  <c:v>148.91240000000013</c:v>
                </c:pt>
                <c:pt idx="752">
                  <c:v>149.10909999999998</c:v>
                </c:pt>
                <c:pt idx="753">
                  <c:v>149.3058</c:v>
                </c:pt>
                <c:pt idx="754">
                  <c:v>149.50280000000001</c:v>
                </c:pt>
                <c:pt idx="755">
                  <c:v>149.69969999999998</c:v>
                </c:pt>
                <c:pt idx="756">
                  <c:v>149.89630000000014</c:v>
                </c:pt>
                <c:pt idx="757">
                  <c:v>150.09270000000001</c:v>
                </c:pt>
                <c:pt idx="758">
                  <c:v>150.28909999999999</c:v>
                </c:pt>
                <c:pt idx="759">
                  <c:v>150.48580000000001</c:v>
                </c:pt>
                <c:pt idx="760">
                  <c:v>150.68270000000001</c:v>
                </c:pt>
                <c:pt idx="761">
                  <c:v>150.8793</c:v>
                </c:pt>
                <c:pt idx="762">
                  <c:v>151.0761</c:v>
                </c:pt>
                <c:pt idx="763">
                  <c:v>151.27339999999998</c:v>
                </c:pt>
                <c:pt idx="764">
                  <c:v>151.4701</c:v>
                </c:pt>
                <c:pt idx="765">
                  <c:v>151.66659999999999</c:v>
                </c:pt>
                <c:pt idx="766">
                  <c:v>151.86320000000001</c:v>
                </c:pt>
                <c:pt idx="767">
                  <c:v>152.05959999999999</c:v>
                </c:pt>
                <c:pt idx="768">
                  <c:v>152.256</c:v>
                </c:pt>
                <c:pt idx="769">
                  <c:v>152.45290000000014</c:v>
                </c:pt>
                <c:pt idx="770">
                  <c:v>152.64929999999998</c:v>
                </c:pt>
                <c:pt idx="771">
                  <c:v>152.8458</c:v>
                </c:pt>
                <c:pt idx="772">
                  <c:v>153.04250000000002</c:v>
                </c:pt>
                <c:pt idx="773">
                  <c:v>153.23919999999998</c:v>
                </c:pt>
                <c:pt idx="774">
                  <c:v>153.43610000000001</c:v>
                </c:pt>
                <c:pt idx="775">
                  <c:v>153.63319999999999</c:v>
                </c:pt>
                <c:pt idx="776">
                  <c:v>153.83130000000014</c:v>
                </c:pt>
                <c:pt idx="777">
                  <c:v>154.02860000000001</c:v>
                </c:pt>
                <c:pt idx="778">
                  <c:v>154.22569999999999</c:v>
                </c:pt>
                <c:pt idx="779">
                  <c:v>154.42280000000014</c:v>
                </c:pt>
                <c:pt idx="780">
                  <c:v>154.62040000000007</c:v>
                </c:pt>
                <c:pt idx="781">
                  <c:v>154.81800000000001</c:v>
                </c:pt>
                <c:pt idx="782">
                  <c:v>155.0154</c:v>
                </c:pt>
                <c:pt idx="783">
                  <c:v>155.21269999999998</c:v>
                </c:pt>
                <c:pt idx="784">
                  <c:v>155.41</c:v>
                </c:pt>
                <c:pt idx="785">
                  <c:v>155.60720000000001</c:v>
                </c:pt>
                <c:pt idx="786">
                  <c:v>155.8049</c:v>
                </c:pt>
                <c:pt idx="787">
                  <c:v>156.0017</c:v>
                </c:pt>
                <c:pt idx="788">
                  <c:v>156.19820000000001</c:v>
                </c:pt>
                <c:pt idx="789">
                  <c:v>156.3947</c:v>
                </c:pt>
                <c:pt idx="790">
                  <c:v>156.59120000000001</c:v>
                </c:pt>
                <c:pt idx="791">
                  <c:v>156.78810000000001</c:v>
                </c:pt>
                <c:pt idx="792">
                  <c:v>156.98500000000001</c:v>
                </c:pt>
                <c:pt idx="793">
                  <c:v>157.18180000000001</c:v>
                </c:pt>
                <c:pt idx="794">
                  <c:v>157.37870000000001</c:v>
                </c:pt>
                <c:pt idx="795">
                  <c:v>157.57579999999999</c:v>
                </c:pt>
                <c:pt idx="796">
                  <c:v>157.77289999999999</c:v>
                </c:pt>
                <c:pt idx="797">
                  <c:v>157.97059999999999</c:v>
                </c:pt>
                <c:pt idx="798">
                  <c:v>158.1687</c:v>
                </c:pt>
                <c:pt idx="799">
                  <c:v>158.36700000000013</c:v>
                </c:pt>
                <c:pt idx="800">
                  <c:v>158.5652</c:v>
                </c:pt>
                <c:pt idx="801">
                  <c:v>158.76250000000002</c:v>
                </c:pt>
                <c:pt idx="802">
                  <c:v>158.95910000000001</c:v>
                </c:pt>
                <c:pt idx="803">
                  <c:v>159.15559999999999</c:v>
                </c:pt>
                <c:pt idx="804">
                  <c:v>159.35250000000016</c:v>
                </c:pt>
                <c:pt idx="805">
                  <c:v>159.5506</c:v>
                </c:pt>
                <c:pt idx="806">
                  <c:v>159.74809999999999</c:v>
                </c:pt>
                <c:pt idx="807">
                  <c:v>159.9451</c:v>
                </c:pt>
                <c:pt idx="808">
                  <c:v>160.14269999999999</c:v>
                </c:pt>
                <c:pt idx="809">
                  <c:v>160.34040000000007</c:v>
                </c:pt>
                <c:pt idx="810">
                  <c:v>160.5377</c:v>
                </c:pt>
                <c:pt idx="811">
                  <c:v>160.73599999999999</c:v>
                </c:pt>
                <c:pt idx="812">
                  <c:v>160.93260000000001</c:v>
                </c:pt>
                <c:pt idx="813">
                  <c:v>161.12900000000002</c:v>
                </c:pt>
                <c:pt idx="814">
                  <c:v>161.32570000000001</c:v>
                </c:pt>
                <c:pt idx="815">
                  <c:v>161.52290000000013</c:v>
                </c:pt>
                <c:pt idx="816">
                  <c:v>161.71959999999982</c:v>
                </c:pt>
                <c:pt idx="817">
                  <c:v>161.91630000000001</c:v>
                </c:pt>
                <c:pt idx="818">
                  <c:v>162.11359999999985</c:v>
                </c:pt>
                <c:pt idx="819">
                  <c:v>162.3109</c:v>
                </c:pt>
                <c:pt idx="820">
                  <c:v>162.50840000000014</c:v>
                </c:pt>
                <c:pt idx="821">
                  <c:v>162.70589999999999</c:v>
                </c:pt>
                <c:pt idx="822">
                  <c:v>162.9032</c:v>
                </c:pt>
                <c:pt idx="823">
                  <c:v>163.10059999999999</c:v>
                </c:pt>
                <c:pt idx="824">
                  <c:v>163.2979</c:v>
                </c:pt>
                <c:pt idx="825">
                  <c:v>163.49520000000001</c:v>
                </c:pt>
                <c:pt idx="826">
                  <c:v>163.69230000000007</c:v>
                </c:pt>
                <c:pt idx="827">
                  <c:v>163.88910000000001</c:v>
                </c:pt>
                <c:pt idx="828">
                  <c:v>164.08610000000004</c:v>
                </c:pt>
                <c:pt idx="829">
                  <c:v>164.2833</c:v>
                </c:pt>
                <c:pt idx="830">
                  <c:v>164.48040000000017</c:v>
                </c:pt>
                <c:pt idx="831">
                  <c:v>164.67779999999999</c:v>
                </c:pt>
                <c:pt idx="832">
                  <c:v>164.87559999999999</c:v>
                </c:pt>
                <c:pt idx="833">
                  <c:v>165.07339999999999</c:v>
                </c:pt>
                <c:pt idx="834">
                  <c:v>165.27109999999999</c:v>
                </c:pt>
                <c:pt idx="835">
                  <c:v>165.46890000000013</c:v>
                </c:pt>
                <c:pt idx="836">
                  <c:v>165.66669999999999</c:v>
                </c:pt>
                <c:pt idx="837">
                  <c:v>165.86440000000007</c:v>
                </c:pt>
                <c:pt idx="838">
                  <c:v>166.06180000000001</c:v>
                </c:pt>
                <c:pt idx="839">
                  <c:v>166.2593</c:v>
                </c:pt>
                <c:pt idx="840">
                  <c:v>166.45810000000017</c:v>
                </c:pt>
                <c:pt idx="841">
                  <c:v>166.65600000000001</c:v>
                </c:pt>
                <c:pt idx="842">
                  <c:v>166.8537</c:v>
                </c:pt>
                <c:pt idx="843">
                  <c:v>167.05140000000014</c:v>
                </c:pt>
                <c:pt idx="844">
                  <c:v>167.24909999999986</c:v>
                </c:pt>
                <c:pt idx="845">
                  <c:v>167.44659999999999</c:v>
                </c:pt>
                <c:pt idx="846">
                  <c:v>167.64419999999998</c:v>
                </c:pt>
                <c:pt idx="847">
                  <c:v>167.8417</c:v>
                </c:pt>
                <c:pt idx="848">
                  <c:v>168.03909999999999</c:v>
                </c:pt>
                <c:pt idx="849">
                  <c:v>168.2364</c:v>
                </c:pt>
                <c:pt idx="850">
                  <c:v>168.43359999999998</c:v>
                </c:pt>
                <c:pt idx="851">
                  <c:v>168.6309</c:v>
                </c:pt>
                <c:pt idx="852">
                  <c:v>168.82800000000017</c:v>
                </c:pt>
                <c:pt idx="853">
                  <c:v>169.0249</c:v>
                </c:pt>
                <c:pt idx="854">
                  <c:v>169.22150000000002</c:v>
                </c:pt>
                <c:pt idx="855">
                  <c:v>169.41810000000001</c:v>
                </c:pt>
                <c:pt idx="856">
                  <c:v>169.61469999999986</c:v>
                </c:pt>
                <c:pt idx="857">
                  <c:v>169.81140000000013</c:v>
                </c:pt>
                <c:pt idx="858">
                  <c:v>170.0078</c:v>
                </c:pt>
                <c:pt idx="859">
                  <c:v>170.20499999999998</c:v>
                </c:pt>
                <c:pt idx="860">
                  <c:v>170.40309999999999</c:v>
                </c:pt>
                <c:pt idx="861">
                  <c:v>170.60210000000001</c:v>
                </c:pt>
                <c:pt idx="862">
                  <c:v>170.80110000000013</c:v>
                </c:pt>
                <c:pt idx="863">
                  <c:v>171.00020000000001</c:v>
                </c:pt>
                <c:pt idx="864">
                  <c:v>171.19909999999999</c:v>
                </c:pt>
                <c:pt idx="865">
                  <c:v>171.39810000000014</c:v>
                </c:pt>
                <c:pt idx="866">
                  <c:v>171.5951</c:v>
                </c:pt>
                <c:pt idx="867">
                  <c:v>171.79149999999998</c:v>
                </c:pt>
                <c:pt idx="868">
                  <c:v>171.98790000000014</c:v>
                </c:pt>
                <c:pt idx="869">
                  <c:v>172.185</c:v>
                </c:pt>
                <c:pt idx="870">
                  <c:v>172.38150000000007</c:v>
                </c:pt>
                <c:pt idx="871">
                  <c:v>172.57810000000001</c:v>
                </c:pt>
                <c:pt idx="872">
                  <c:v>172.77459999999985</c:v>
                </c:pt>
                <c:pt idx="873">
                  <c:v>172.97130000000001</c:v>
                </c:pt>
                <c:pt idx="874">
                  <c:v>173.1679</c:v>
                </c:pt>
                <c:pt idx="875">
                  <c:v>173.36580000000001</c:v>
                </c:pt>
                <c:pt idx="876">
                  <c:v>173.5626</c:v>
                </c:pt>
                <c:pt idx="877">
                  <c:v>173.75949999999997</c:v>
                </c:pt>
                <c:pt idx="878">
                  <c:v>173.95620000000014</c:v>
                </c:pt>
                <c:pt idx="879">
                  <c:v>174.15290000000007</c:v>
                </c:pt>
                <c:pt idx="880">
                  <c:v>174.34979999999999</c:v>
                </c:pt>
                <c:pt idx="881">
                  <c:v>174.54769999999999</c:v>
                </c:pt>
                <c:pt idx="882">
                  <c:v>174.74659999999992</c:v>
                </c:pt>
                <c:pt idx="883">
                  <c:v>174.94449999999998</c:v>
                </c:pt>
                <c:pt idx="884">
                  <c:v>175.1413</c:v>
                </c:pt>
                <c:pt idx="885">
                  <c:v>175.33800000000014</c:v>
                </c:pt>
                <c:pt idx="886">
                  <c:v>175.53710000000001</c:v>
                </c:pt>
                <c:pt idx="887">
                  <c:v>175.73609999999999</c:v>
                </c:pt>
                <c:pt idx="888">
                  <c:v>175.93430000000001</c:v>
                </c:pt>
                <c:pt idx="889">
                  <c:v>176.13150000000002</c:v>
                </c:pt>
                <c:pt idx="890">
                  <c:v>176.32790000000014</c:v>
                </c:pt>
                <c:pt idx="891">
                  <c:v>176.52590000000001</c:v>
                </c:pt>
                <c:pt idx="892">
                  <c:v>176.72459999999998</c:v>
                </c:pt>
                <c:pt idx="893">
                  <c:v>176.91679999999999</c:v>
                </c:pt>
                <c:pt idx="894">
                  <c:v>177.11599999999999</c:v>
                </c:pt>
                <c:pt idx="895">
                  <c:v>177.31449999999998</c:v>
                </c:pt>
                <c:pt idx="896">
                  <c:v>177.5128</c:v>
                </c:pt>
                <c:pt idx="897">
                  <c:v>177.71019999999999</c:v>
                </c:pt>
                <c:pt idx="898">
                  <c:v>177.90780000000001</c:v>
                </c:pt>
                <c:pt idx="899">
                  <c:v>178.10479999999998</c:v>
                </c:pt>
                <c:pt idx="900">
                  <c:v>178.3031</c:v>
                </c:pt>
                <c:pt idx="901">
                  <c:v>178.50230000000013</c:v>
                </c:pt>
                <c:pt idx="902">
                  <c:v>178.70149999999998</c:v>
                </c:pt>
                <c:pt idx="903">
                  <c:v>178.9007</c:v>
                </c:pt>
                <c:pt idx="904">
                  <c:v>179.09989999999999</c:v>
                </c:pt>
                <c:pt idx="905">
                  <c:v>179.29909999999998</c:v>
                </c:pt>
                <c:pt idx="906">
                  <c:v>179.49820000000014</c:v>
                </c:pt>
                <c:pt idx="907">
                  <c:v>179.69730000000001</c:v>
                </c:pt>
                <c:pt idx="908">
                  <c:v>179.8965</c:v>
                </c:pt>
                <c:pt idx="909">
                  <c:v>180.0958</c:v>
                </c:pt>
                <c:pt idx="910">
                  <c:v>180.29499999999999</c:v>
                </c:pt>
                <c:pt idx="911">
                  <c:v>180.49420000000001</c:v>
                </c:pt>
                <c:pt idx="912">
                  <c:v>180.6934</c:v>
                </c:pt>
                <c:pt idx="913">
                  <c:v>180.89270000000013</c:v>
                </c:pt>
                <c:pt idx="914">
                  <c:v>181.09140000000014</c:v>
                </c:pt>
                <c:pt idx="915">
                  <c:v>181.2901</c:v>
                </c:pt>
                <c:pt idx="916">
                  <c:v>181.48910000000001</c:v>
                </c:pt>
                <c:pt idx="917">
                  <c:v>181.6875</c:v>
                </c:pt>
                <c:pt idx="918">
                  <c:v>181.88590000000013</c:v>
                </c:pt>
                <c:pt idx="919">
                  <c:v>182.08510000000001</c:v>
                </c:pt>
                <c:pt idx="920">
                  <c:v>182.2843</c:v>
                </c:pt>
                <c:pt idx="921">
                  <c:v>182.483</c:v>
                </c:pt>
                <c:pt idx="922">
                  <c:v>182.68130000000014</c:v>
                </c:pt>
                <c:pt idx="923">
                  <c:v>182.88020000000017</c:v>
                </c:pt>
                <c:pt idx="924">
                  <c:v>183.07939999999999</c:v>
                </c:pt>
                <c:pt idx="925">
                  <c:v>183.27859999999998</c:v>
                </c:pt>
                <c:pt idx="926">
                  <c:v>183.4778</c:v>
                </c:pt>
                <c:pt idx="927">
                  <c:v>183.67659999999998</c:v>
                </c:pt>
                <c:pt idx="928">
                  <c:v>183.87479999999999</c:v>
                </c:pt>
                <c:pt idx="929">
                  <c:v>184.07220000000001</c:v>
                </c:pt>
                <c:pt idx="930">
                  <c:v>184.2688</c:v>
                </c:pt>
                <c:pt idx="931">
                  <c:v>184.46550000000002</c:v>
                </c:pt>
                <c:pt idx="932">
                  <c:v>184.6626</c:v>
                </c:pt>
                <c:pt idx="933">
                  <c:v>184.85980000000001</c:v>
                </c:pt>
                <c:pt idx="934">
                  <c:v>185.05860000000001</c:v>
                </c:pt>
                <c:pt idx="935">
                  <c:v>185.2576</c:v>
                </c:pt>
                <c:pt idx="936">
                  <c:v>185.45480000000001</c:v>
                </c:pt>
                <c:pt idx="937">
                  <c:v>185.65280000000001</c:v>
                </c:pt>
                <c:pt idx="938">
                  <c:v>185.85200000000017</c:v>
                </c:pt>
                <c:pt idx="939">
                  <c:v>186.05080000000001</c:v>
                </c:pt>
                <c:pt idx="940">
                  <c:v>186.2474</c:v>
                </c:pt>
                <c:pt idx="941">
                  <c:v>186.44409999999999</c:v>
                </c:pt>
                <c:pt idx="942">
                  <c:v>186.64230000000001</c:v>
                </c:pt>
                <c:pt idx="943">
                  <c:v>186.8407</c:v>
                </c:pt>
                <c:pt idx="944">
                  <c:v>187.03900000000002</c:v>
                </c:pt>
                <c:pt idx="945">
                  <c:v>187.2364</c:v>
                </c:pt>
                <c:pt idx="946">
                  <c:v>187.43349999999998</c:v>
                </c:pt>
                <c:pt idx="947">
                  <c:v>187.63059999999999</c:v>
                </c:pt>
                <c:pt idx="948">
                  <c:v>187.82780000000014</c:v>
                </c:pt>
                <c:pt idx="949">
                  <c:v>188.0249</c:v>
                </c:pt>
                <c:pt idx="950">
                  <c:v>188.2218</c:v>
                </c:pt>
                <c:pt idx="951">
                  <c:v>188.41909999999999</c:v>
                </c:pt>
                <c:pt idx="952">
                  <c:v>188.61649999999997</c:v>
                </c:pt>
                <c:pt idx="953">
                  <c:v>188.81389999999999</c:v>
                </c:pt>
                <c:pt idx="954">
                  <c:v>189.01130000000001</c:v>
                </c:pt>
                <c:pt idx="955">
                  <c:v>189.20909999999998</c:v>
                </c:pt>
                <c:pt idx="956">
                  <c:v>189.40640000000013</c:v>
                </c:pt>
                <c:pt idx="957">
                  <c:v>189.60349999999997</c:v>
                </c:pt>
                <c:pt idx="958">
                  <c:v>189.8006</c:v>
                </c:pt>
                <c:pt idx="959">
                  <c:v>189.99780000000001</c:v>
                </c:pt>
                <c:pt idx="960">
                  <c:v>190.19559999999998</c:v>
                </c:pt>
                <c:pt idx="961">
                  <c:v>190.39290000000014</c:v>
                </c:pt>
                <c:pt idx="962">
                  <c:v>190.59030000000001</c:v>
                </c:pt>
                <c:pt idx="963">
                  <c:v>190.78750000000002</c:v>
                </c:pt>
                <c:pt idx="964">
                  <c:v>190.9847</c:v>
                </c:pt>
                <c:pt idx="965">
                  <c:v>191.18200000000004</c:v>
                </c:pt>
                <c:pt idx="966">
                  <c:v>191.3793</c:v>
                </c:pt>
                <c:pt idx="967">
                  <c:v>191.57649999999998</c:v>
                </c:pt>
                <c:pt idx="968">
                  <c:v>191.77359999999982</c:v>
                </c:pt>
                <c:pt idx="969">
                  <c:v>191.97040000000001</c:v>
                </c:pt>
                <c:pt idx="970">
                  <c:v>192.16720000000001</c:v>
                </c:pt>
                <c:pt idx="971">
                  <c:v>192.36410000000001</c:v>
                </c:pt>
                <c:pt idx="972">
                  <c:v>192.5608</c:v>
                </c:pt>
                <c:pt idx="973">
                  <c:v>192.75740000000013</c:v>
                </c:pt>
                <c:pt idx="974">
                  <c:v>192.95400000000001</c:v>
                </c:pt>
                <c:pt idx="975">
                  <c:v>193.15050000000002</c:v>
                </c:pt>
                <c:pt idx="976">
                  <c:v>193.3477</c:v>
                </c:pt>
                <c:pt idx="977">
                  <c:v>193.54449999999997</c:v>
                </c:pt>
                <c:pt idx="978">
                  <c:v>193.74159999999998</c:v>
                </c:pt>
                <c:pt idx="979">
                  <c:v>193.9391</c:v>
                </c:pt>
                <c:pt idx="980">
                  <c:v>194.13679999999999</c:v>
                </c:pt>
                <c:pt idx="981">
                  <c:v>194.33450000000002</c:v>
                </c:pt>
                <c:pt idx="982">
                  <c:v>194.53230000000013</c:v>
                </c:pt>
                <c:pt idx="983">
                  <c:v>194.73049999999998</c:v>
                </c:pt>
                <c:pt idx="984">
                  <c:v>194.92780000000013</c:v>
                </c:pt>
                <c:pt idx="985">
                  <c:v>195.12620000000001</c:v>
                </c:pt>
                <c:pt idx="986">
                  <c:v>195.3237</c:v>
                </c:pt>
                <c:pt idx="987">
                  <c:v>195.52140000000014</c:v>
                </c:pt>
                <c:pt idx="988">
                  <c:v>195.71919999999992</c:v>
                </c:pt>
                <c:pt idx="989">
                  <c:v>195.917</c:v>
                </c:pt>
                <c:pt idx="990">
                  <c:v>196.11429999999999</c:v>
                </c:pt>
                <c:pt idx="991">
                  <c:v>196.31319999999999</c:v>
                </c:pt>
                <c:pt idx="992">
                  <c:v>196.51079999999999</c:v>
                </c:pt>
                <c:pt idx="993">
                  <c:v>196.7079</c:v>
                </c:pt>
                <c:pt idx="994">
                  <c:v>196.9049</c:v>
                </c:pt>
                <c:pt idx="995">
                  <c:v>197.10150000000002</c:v>
                </c:pt>
                <c:pt idx="996">
                  <c:v>197.2988</c:v>
                </c:pt>
                <c:pt idx="997">
                  <c:v>197.49620000000004</c:v>
                </c:pt>
                <c:pt idx="998">
                  <c:v>197.69389999999999</c:v>
                </c:pt>
                <c:pt idx="999">
                  <c:v>197.89180000000007</c:v>
                </c:pt>
                <c:pt idx="1000">
                  <c:v>198.09</c:v>
                </c:pt>
                <c:pt idx="1001">
                  <c:v>198.28790000000001</c:v>
                </c:pt>
                <c:pt idx="1002">
                  <c:v>198.4847</c:v>
                </c:pt>
                <c:pt idx="1003">
                  <c:v>198.6816</c:v>
                </c:pt>
                <c:pt idx="1004">
                  <c:v>198.87909999999999</c:v>
                </c:pt>
                <c:pt idx="1005">
                  <c:v>199.0763</c:v>
                </c:pt>
                <c:pt idx="1006">
                  <c:v>199.27359999999982</c:v>
                </c:pt>
                <c:pt idx="1007">
                  <c:v>199.47069999999999</c:v>
                </c:pt>
                <c:pt idx="1008">
                  <c:v>199.6671</c:v>
                </c:pt>
                <c:pt idx="1009">
                  <c:v>199.86369999999999</c:v>
                </c:pt>
                <c:pt idx="1010">
                  <c:v>200.06200000000001</c:v>
                </c:pt>
                <c:pt idx="1011">
                  <c:v>200.2612</c:v>
                </c:pt>
                <c:pt idx="1012">
                  <c:v>200.4598</c:v>
                </c:pt>
                <c:pt idx="1013">
                  <c:v>200.6591</c:v>
                </c:pt>
                <c:pt idx="1014">
                  <c:v>200.85800000000017</c:v>
                </c:pt>
                <c:pt idx="1015">
                  <c:v>201.05670000000001</c:v>
                </c:pt>
                <c:pt idx="1016">
                  <c:v>201.2544</c:v>
                </c:pt>
                <c:pt idx="1017">
                  <c:v>201.45140000000018</c:v>
                </c:pt>
                <c:pt idx="1018">
                  <c:v>201.64779999999999</c:v>
                </c:pt>
                <c:pt idx="1019">
                  <c:v>201.84550000000002</c:v>
                </c:pt>
                <c:pt idx="1020">
                  <c:v>202.042</c:v>
                </c:pt>
                <c:pt idx="1021">
                  <c:v>202.2388</c:v>
                </c:pt>
                <c:pt idx="1022">
                  <c:v>202.43530000000001</c:v>
                </c:pt>
                <c:pt idx="1023">
                  <c:v>202.63220000000001</c:v>
                </c:pt>
                <c:pt idx="1024">
                  <c:v>202.82880000000014</c:v>
                </c:pt>
                <c:pt idx="1025">
                  <c:v>203.02520000000001</c:v>
                </c:pt>
                <c:pt idx="1026">
                  <c:v>203.2217</c:v>
                </c:pt>
                <c:pt idx="1027">
                  <c:v>203.41949999999997</c:v>
                </c:pt>
                <c:pt idx="1028">
                  <c:v>203.6164</c:v>
                </c:pt>
                <c:pt idx="1029">
                  <c:v>203.81319999999999</c:v>
                </c:pt>
                <c:pt idx="1030">
                  <c:v>204.0103</c:v>
                </c:pt>
                <c:pt idx="1031">
                  <c:v>204.20679999999999</c:v>
                </c:pt>
                <c:pt idx="1032">
                  <c:v>204.4033</c:v>
                </c:pt>
                <c:pt idx="1033">
                  <c:v>204.60210000000001</c:v>
                </c:pt>
                <c:pt idx="1034">
                  <c:v>204.79949999999999</c:v>
                </c:pt>
                <c:pt idx="1035">
                  <c:v>204.99810000000014</c:v>
                </c:pt>
                <c:pt idx="1036">
                  <c:v>205.19710000000001</c:v>
                </c:pt>
                <c:pt idx="1037">
                  <c:v>205.3955</c:v>
                </c:pt>
                <c:pt idx="1038">
                  <c:v>205.59389999999999</c:v>
                </c:pt>
                <c:pt idx="1039">
                  <c:v>205.7912</c:v>
                </c:pt>
                <c:pt idx="1040">
                  <c:v>205.98850000000004</c:v>
                </c:pt>
                <c:pt idx="1041">
                  <c:v>206.18710000000004</c:v>
                </c:pt>
                <c:pt idx="1042">
                  <c:v>206.38620000000017</c:v>
                </c:pt>
                <c:pt idx="1043">
                  <c:v>206.58500000000001</c:v>
                </c:pt>
                <c:pt idx="1044">
                  <c:v>206.78300000000002</c:v>
                </c:pt>
                <c:pt idx="1045">
                  <c:v>206.97959999999998</c:v>
                </c:pt>
                <c:pt idx="1046">
                  <c:v>207.17609999999999</c:v>
                </c:pt>
                <c:pt idx="1047">
                  <c:v>207.37300000000002</c:v>
                </c:pt>
                <c:pt idx="1048">
                  <c:v>207.5703</c:v>
                </c:pt>
                <c:pt idx="1049">
                  <c:v>207.76749999999998</c:v>
                </c:pt>
                <c:pt idx="1050">
                  <c:v>207.96530000000001</c:v>
                </c:pt>
                <c:pt idx="1051">
                  <c:v>208.16329999999999</c:v>
                </c:pt>
                <c:pt idx="1052">
                  <c:v>208.36090000000004</c:v>
                </c:pt>
                <c:pt idx="1053">
                  <c:v>208.5591</c:v>
                </c:pt>
                <c:pt idx="1054">
                  <c:v>208.7569</c:v>
                </c:pt>
                <c:pt idx="1055">
                  <c:v>208.95490000000001</c:v>
                </c:pt>
                <c:pt idx="1056">
                  <c:v>209.15180000000001</c:v>
                </c:pt>
                <c:pt idx="1057">
                  <c:v>209.3486</c:v>
                </c:pt>
                <c:pt idx="1058">
                  <c:v>209.5463</c:v>
                </c:pt>
                <c:pt idx="1059">
                  <c:v>209.74349999999995</c:v>
                </c:pt>
                <c:pt idx="1060">
                  <c:v>209.94040000000001</c:v>
                </c:pt>
                <c:pt idx="1061">
                  <c:v>210.13720000000001</c:v>
                </c:pt>
                <c:pt idx="1062">
                  <c:v>210.33500000000001</c:v>
                </c:pt>
                <c:pt idx="1063">
                  <c:v>210.53290000000001</c:v>
                </c:pt>
                <c:pt idx="1064">
                  <c:v>210.72979999999998</c:v>
                </c:pt>
                <c:pt idx="1065">
                  <c:v>210.92640000000014</c:v>
                </c:pt>
                <c:pt idx="1066">
                  <c:v>211.12469999999999</c:v>
                </c:pt>
                <c:pt idx="1067">
                  <c:v>211.32170000000013</c:v>
                </c:pt>
                <c:pt idx="1068">
                  <c:v>211.51949999999999</c:v>
                </c:pt>
                <c:pt idx="1069">
                  <c:v>211.71759999999998</c:v>
                </c:pt>
                <c:pt idx="1070">
                  <c:v>211.91499999999999</c:v>
                </c:pt>
                <c:pt idx="1071">
                  <c:v>212.11359999999985</c:v>
                </c:pt>
                <c:pt idx="1072">
                  <c:v>212.3126</c:v>
                </c:pt>
                <c:pt idx="1073">
                  <c:v>212.51140000000001</c:v>
                </c:pt>
                <c:pt idx="1074">
                  <c:v>212.70840000000001</c:v>
                </c:pt>
                <c:pt idx="1075">
                  <c:v>212.90479999999999</c:v>
                </c:pt>
                <c:pt idx="1076">
                  <c:v>213.10250000000002</c:v>
                </c:pt>
                <c:pt idx="1077">
                  <c:v>213.29959999999986</c:v>
                </c:pt>
                <c:pt idx="1078">
                  <c:v>213.49610000000001</c:v>
                </c:pt>
                <c:pt idx="1079">
                  <c:v>213.69389999999999</c:v>
                </c:pt>
                <c:pt idx="1080">
                  <c:v>213.89140000000017</c:v>
                </c:pt>
                <c:pt idx="1081">
                  <c:v>214.08790000000013</c:v>
                </c:pt>
                <c:pt idx="1082">
                  <c:v>214.2843</c:v>
                </c:pt>
                <c:pt idx="1083">
                  <c:v>214.48070000000001</c:v>
                </c:pt>
                <c:pt idx="1084">
                  <c:v>214.67769999999999</c:v>
                </c:pt>
                <c:pt idx="1085">
                  <c:v>214.87469999999999</c:v>
                </c:pt>
                <c:pt idx="1086">
                  <c:v>215.0718</c:v>
                </c:pt>
                <c:pt idx="1087">
                  <c:v>215.2689</c:v>
                </c:pt>
                <c:pt idx="1088">
                  <c:v>215.46610000000001</c:v>
                </c:pt>
                <c:pt idx="1089">
                  <c:v>215.66329999999999</c:v>
                </c:pt>
                <c:pt idx="1090">
                  <c:v>215.86030000000014</c:v>
                </c:pt>
                <c:pt idx="1091">
                  <c:v>216.05770000000001</c:v>
                </c:pt>
                <c:pt idx="1092">
                  <c:v>216.25479999999999</c:v>
                </c:pt>
                <c:pt idx="1093">
                  <c:v>216.45230000000018</c:v>
                </c:pt>
                <c:pt idx="1094">
                  <c:v>216.64979999999986</c:v>
                </c:pt>
                <c:pt idx="1095">
                  <c:v>216.84700000000001</c:v>
                </c:pt>
                <c:pt idx="1096">
                  <c:v>217.04389999999998</c:v>
                </c:pt>
                <c:pt idx="1097">
                  <c:v>217.2414</c:v>
                </c:pt>
                <c:pt idx="1098">
                  <c:v>217.4402</c:v>
                </c:pt>
                <c:pt idx="1099">
                  <c:v>217.63800000000001</c:v>
                </c:pt>
                <c:pt idx="1100">
                  <c:v>217.8355</c:v>
                </c:pt>
                <c:pt idx="1101">
                  <c:v>218.03240000000014</c:v>
                </c:pt>
                <c:pt idx="1102">
                  <c:v>218.22909999999999</c:v>
                </c:pt>
                <c:pt idx="1103">
                  <c:v>218.42580000000001</c:v>
                </c:pt>
                <c:pt idx="1104">
                  <c:v>218.62280000000001</c:v>
                </c:pt>
                <c:pt idx="1105">
                  <c:v>218.81959999999998</c:v>
                </c:pt>
                <c:pt idx="1106">
                  <c:v>219.01609999999999</c:v>
                </c:pt>
                <c:pt idx="1107">
                  <c:v>219.21249999999998</c:v>
                </c:pt>
                <c:pt idx="1108">
                  <c:v>219.40900000000002</c:v>
                </c:pt>
                <c:pt idx="1109">
                  <c:v>219.60599999999999</c:v>
                </c:pt>
                <c:pt idx="1110">
                  <c:v>219.803</c:v>
                </c:pt>
                <c:pt idx="1111">
                  <c:v>219.9999</c:v>
                </c:pt>
                <c:pt idx="1112">
                  <c:v>220.19659999999999</c:v>
                </c:pt>
                <c:pt idx="1113">
                  <c:v>220.3937</c:v>
                </c:pt>
                <c:pt idx="1114">
                  <c:v>220.5909</c:v>
                </c:pt>
                <c:pt idx="1115">
                  <c:v>220.78810000000001</c:v>
                </c:pt>
                <c:pt idx="1116">
                  <c:v>220.98570000000001</c:v>
                </c:pt>
                <c:pt idx="1117">
                  <c:v>221.18290000000007</c:v>
                </c:pt>
                <c:pt idx="1118">
                  <c:v>221.3751</c:v>
                </c:pt>
                <c:pt idx="1119">
                  <c:v>221.572</c:v>
                </c:pt>
                <c:pt idx="1120">
                  <c:v>221.76919999999998</c:v>
                </c:pt>
                <c:pt idx="1121">
                  <c:v>221.9666</c:v>
                </c:pt>
                <c:pt idx="1122">
                  <c:v>222.16369999999998</c:v>
                </c:pt>
                <c:pt idx="1123">
                  <c:v>222.36070000000001</c:v>
                </c:pt>
                <c:pt idx="1124">
                  <c:v>222.55820000000014</c:v>
                </c:pt>
                <c:pt idx="1125">
                  <c:v>222.75540000000001</c:v>
                </c:pt>
                <c:pt idx="1126">
                  <c:v>222.95270000000014</c:v>
                </c:pt>
                <c:pt idx="1127">
                  <c:v>223.14979999999986</c:v>
                </c:pt>
                <c:pt idx="1128">
                  <c:v>223.34720000000004</c:v>
                </c:pt>
                <c:pt idx="1129">
                  <c:v>223.54589999999999</c:v>
                </c:pt>
                <c:pt idx="1130">
                  <c:v>223.74349999999995</c:v>
                </c:pt>
                <c:pt idx="1131">
                  <c:v>223.9408</c:v>
                </c:pt>
                <c:pt idx="1132">
                  <c:v>224.13840000000013</c:v>
                </c:pt>
                <c:pt idx="1133">
                  <c:v>224.33610000000004</c:v>
                </c:pt>
                <c:pt idx="1134">
                  <c:v>224.53379999999999</c:v>
                </c:pt>
                <c:pt idx="1135">
                  <c:v>224.73169999999999</c:v>
                </c:pt>
                <c:pt idx="1136">
                  <c:v>224.92959999999999</c:v>
                </c:pt>
                <c:pt idx="1137">
                  <c:v>225.1276</c:v>
                </c:pt>
                <c:pt idx="1138">
                  <c:v>225.32550000000001</c:v>
                </c:pt>
                <c:pt idx="1139">
                  <c:v>225.52369999999999</c:v>
                </c:pt>
                <c:pt idx="1140">
                  <c:v>225.72280000000001</c:v>
                </c:pt>
                <c:pt idx="1141">
                  <c:v>225.92030000000014</c:v>
                </c:pt>
                <c:pt idx="1142">
                  <c:v>226.11769999999999</c:v>
                </c:pt>
                <c:pt idx="1143">
                  <c:v>226.315</c:v>
                </c:pt>
                <c:pt idx="1144">
                  <c:v>226.51230000000001</c:v>
                </c:pt>
                <c:pt idx="1145">
                  <c:v>226.70939999999999</c:v>
                </c:pt>
                <c:pt idx="1146">
                  <c:v>226.90640000000013</c:v>
                </c:pt>
                <c:pt idx="1147">
                  <c:v>227.10329999999999</c:v>
                </c:pt>
                <c:pt idx="1148">
                  <c:v>227.29979999999998</c:v>
                </c:pt>
                <c:pt idx="1149">
                  <c:v>227.4967</c:v>
                </c:pt>
                <c:pt idx="1150">
                  <c:v>227.69399999999999</c:v>
                </c:pt>
                <c:pt idx="1151">
                  <c:v>227.89090000000004</c:v>
                </c:pt>
                <c:pt idx="1152">
                  <c:v>228.08750000000001</c:v>
                </c:pt>
                <c:pt idx="1153">
                  <c:v>228.28479999999999</c:v>
                </c:pt>
                <c:pt idx="1154">
                  <c:v>228.48260000000013</c:v>
                </c:pt>
                <c:pt idx="1155">
                  <c:v>228.68</c:v>
                </c:pt>
                <c:pt idx="1156">
                  <c:v>228.87830000000014</c:v>
                </c:pt>
                <c:pt idx="1157">
                  <c:v>229.07640000000001</c:v>
                </c:pt>
                <c:pt idx="1158">
                  <c:v>229.27389999999986</c:v>
                </c:pt>
                <c:pt idx="1159">
                  <c:v>229.47120000000001</c:v>
                </c:pt>
                <c:pt idx="1160">
                  <c:v>229.66850000000002</c:v>
                </c:pt>
                <c:pt idx="1161">
                  <c:v>229.86580000000001</c:v>
                </c:pt>
                <c:pt idx="1162">
                  <c:v>230.0634</c:v>
                </c:pt>
                <c:pt idx="1163">
                  <c:v>230.261</c:v>
                </c:pt>
                <c:pt idx="1164">
                  <c:v>230.45870000000014</c:v>
                </c:pt>
                <c:pt idx="1165">
                  <c:v>230.6566</c:v>
                </c:pt>
                <c:pt idx="1166">
                  <c:v>230.85440000000014</c:v>
                </c:pt>
                <c:pt idx="1167">
                  <c:v>231.05170000000001</c:v>
                </c:pt>
                <c:pt idx="1168">
                  <c:v>231.24959999999982</c:v>
                </c:pt>
                <c:pt idx="1169">
                  <c:v>231.4477</c:v>
                </c:pt>
                <c:pt idx="1170">
                  <c:v>231.64579999999998</c:v>
                </c:pt>
                <c:pt idx="1171">
                  <c:v>231.84359999999998</c:v>
                </c:pt>
                <c:pt idx="1172">
                  <c:v>232.04159999999999</c:v>
                </c:pt>
                <c:pt idx="1173">
                  <c:v>232.24029999999999</c:v>
                </c:pt>
                <c:pt idx="1174">
                  <c:v>232.43890000000007</c:v>
                </c:pt>
                <c:pt idx="1175">
                  <c:v>232.637</c:v>
                </c:pt>
                <c:pt idx="1176">
                  <c:v>232.83459999999999</c:v>
                </c:pt>
                <c:pt idx="1177">
                  <c:v>233.03210000000001</c:v>
                </c:pt>
                <c:pt idx="1178">
                  <c:v>233.23059999999998</c:v>
                </c:pt>
                <c:pt idx="1179">
                  <c:v>233.42830000000018</c:v>
                </c:pt>
                <c:pt idx="1180">
                  <c:v>233.62650000000002</c:v>
                </c:pt>
                <c:pt idx="1181">
                  <c:v>233.82530000000014</c:v>
                </c:pt>
                <c:pt idx="1182">
                  <c:v>234.02440000000001</c:v>
                </c:pt>
                <c:pt idx="1183">
                  <c:v>234.2234</c:v>
                </c:pt>
                <c:pt idx="1184">
                  <c:v>234.42190000000014</c:v>
                </c:pt>
                <c:pt idx="1185">
                  <c:v>234.62110000000001</c:v>
                </c:pt>
                <c:pt idx="1186">
                  <c:v>234.82030000000017</c:v>
                </c:pt>
                <c:pt idx="1187">
                  <c:v>235.01899999999998</c:v>
                </c:pt>
                <c:pt idx="1188">
                  <c:v>235.21749999999997</c:v>
                </c:pt>
                <c:pt idx="1189">
                  <c:v>235.4161</c:v>
                </c:pt>
                <c:pt idx="1190">
                  <c:v>235.61399999999998</c:v>
                </c:pt>
                <c:pt idx="1191">
                  <c:v>235.81190000000001</c:v>
                </c:pt>
                <c:pt idx="1192">
                  <c:v>236.00949999999997</c:v>
                </c:pt>
                <c:pt idx="1193">
                  <c:v>236.20740000000001</c:v>
                </c:pt>
                <c:pt idx="1194">
                  <c:v>236.4058</c:v>
                </c:pt>
                <c:pt idx="1195">
                  <c:v>236.60499999999999</c:v>
                </c:pt>
                <c:pt idx="1196">
                  <c:v>236.80420000000001</c:v>
                </c:pt>
                <c:pt idx="1197">
                  <c:v>237.00309999999999</c:v>
                </c:pt>
                <c:pt idx="1198">
                  <c:v>237.20189999999999</c:v>
                </c:pt>
                <c:pt idx="1199">
                  <c:v>237.4008</c:v>
                </c:pt>
                <c:pt idx="1200">
                  <c:v>237.5994</c:v>
                </c:pt>
                <c:pt idx="1201">
                  <c:v>237.79769999999999</c:v>
                </c:pt>
                <c:pt idx="1202">
                  <c:v>237.99600000000001</c:v>
                </c:pt>
                <c:pt idx="1203">
                  <c:v>238.19479999999999</c:v>
                </c:pt>
                <c:pt idx="1204">
                  <c:v>238.39359999999999</c:v>
                </c:pt>
                <c:pt idx="1205">
                  <c:v>238.59240000000014</c:v>
                </c:pt>
                <c:pt idx="1206">
                  <c:v>238.79079999999999</c:v>
                </c:pt>
                <c:pt idx="1207">
                  <c:v>238.98930000000001</c:v>
                </c:pt>
                <c:pt idx="1208">
                  <c:v>239.18800000000007</c:v>
                </c:pt>
                <c:pt idx="1209">
                  <c:v>239.38650000000001</c:v>
                </c:pt>
                <c:pt idx="1210">
                  <c:v>239.5848</c:v>
                </c:pt>
                <c:pt idx="1211">
                  <c:v>239.78280000000001</c:v>
                </c:pt>
                <c:pt idx="1212">
                  <c:v>239.98130000000018</c:v>
                </c:pt>
                <c:pt idx="1213">
                  <c:v>240.18020000000001</c:v>
                </c:pt>
                <c:pt idx="1214">
                  <c:v>240.37790000000001</c:v>
                </c:pt>
                <c:pt idx="1215">
                  <c:v>240.5752</c:v>
                </c:pt>
                <c:pt idx="1216">
                  <c:v>240.77199999999999</c:v>
                </c:pt>
                <c:pt idx="1217">
                  <c:v>240.96890000000013</c:v>
                </c:pt>
                <c:pt idx="1218">
                  <c:v>241.16569999999999</c:v>
                </c:pt>
                <c:pt idx="1219">
                  <c:v>241.36260000000001</c:v>
                </c:pt>
                <c:pt idx="1220">
                  <c:v>241.55949999999999</c:v>
                </c:pt>
                <c:pt idx="1221">
                  <c:v>241.7568</c:v>
                </c:pt>
                <c:pt idx="1222">
                  <c:v>241.9539</c:v>
                </c:pt>
                <c:pt idx="1223">
                  <c:v>242.15100000000001</c:v>
                </c:pt>
                <c:pt idx="1224">
                  <c:v>242.3477</c:v>
                </c:pt>
                <c:pt idx="1225">
                  <c:v>242.54419999999999</c:v>
                </c:pt>
                <c:pt idx="1226">
                  <c:v>242.74089999999998</c:v>
                </c:pt>
                <c:pt idx="1227">
                  <c:v>242.93780000000001</c:v>
                </c:pt>
                <c:pt idx="1228">
                  <c:v>243.1343</c:v>
                </c:pt>
                <c:pt idx="1229">
                  <c:v>243.33090000000001</c:v>
                </c:pt>
                <c:pt idx="1230">
                  <c:v>243.52740000000014</c:v>
                </c:pt>
                <c:pt idx="1231">
                  <c:v>243.72379999999998</c:v>
                </c:pt>
                <c:pt idx="1232">
                  <c:v>243.92030000000014</c:v>
                </c:pt>
                <c:pt idx="1233">
                  <c:v>244.11669999999998</c:v>
                </c:pt>
                <c:pt idx="1234">
                  <c:v>244.31309999999999</c:v>
                </c:pt>
                <c:pt idx="1235">
                  <c:v>244.50989999999999</c:v>
                </c:pt>
                <c:pt idx="1236">
                  <c:v>244.7063</c:v>
                </c:pt>
                <c:pt idx="1237">
                  <c:v>244.90440000000001</c:v>
                </c:pt>
                <c:pt idx="1238">
                  <c:v>245.10169999999999</c:v>
                </c:pt>
                <c:pt idx="1239">
                  <c:v>245.29959999999986</c:v>
                </c:pt>
                <c:pt idx="1240">
                  <c:v>245.49770000000001</c:v>
                </c:pt>
                <c:pt idx="1241">
                  <c:v>245.69589999999999</c:v>
                </c:pt>
                <c:pt idx="1242">
                  <c:v>245.8939</c:v>
                </c:pt>
                <c:pt idx="1243">
                  <c:v>246.09180000000001</c:v>
                </c:pt>
                <c:pt idx="1244">
                  <c:v>246.2893</c:v>
                </c:pt>
                <c:pt idx="1245">
                  <c:v>246.48640000000017</c:v>
                </c:pt>
                <c:pt idx="1246">
                  <c:v>246.6848</c:v>
                </c:pt>
                <c:pt idx="1247">
                  <c:v>246.88340000000014</c:v>
                </c:pt>
                <c:pt idx="1248">
                  <c:v>247.08200000000014</c:v>
                </c:pt>
                <c:pt idx="1249">
                  <c:v>247.27989999999986</c:v>
                </c:pt>
                <c:pt idx="1250">
                  <c:v>247.47800000000001</c:v>
                </c:pt>
                <c:pt idx="1251">
                  <c:v>247.67689999999999</c:v>
                </c:pt>
                <c:pt idx="1252">
                  <c:v>247.8759</c:v>
                </c:pt>
                <c:pt idx="1253">
                  <c:v>248.07489999999999</c:v>
                </c:pt>
                <c:pt idx="1254">
                  <c:v>248.27389999999986</c:v>
                </c:pt>
                <c:pt idx="1255">
                  <c:v>248.47299999999998</c:v>
                </c:pt>
                <c:pt idx="1256">
                  <c:v>248.67179999999999</c:v>
                </c:pt>
                <c:pt idx="1257">
                  <c:v>248.87</c:v>
                </c:pt>
                <c:pt idx="1258">
                  <c:v>249.0675</c:v>
                </c:pt>
                <c:pt idx="1259">
                  <c:v>249.26559999999998</c:v>
                </c:pt>
                <c:pt idx="1260">
                  <c:v>249.46260000000001</c:v>
                </c:pt>
                <c:pt idx="1261">
                  <c:v>249.66049999999998</c:v>
                </c:pt>
                <c:pt idx="1262">
                  <c:v>249.85720000000018</c:v>
                </c:pt>
                <c:pt idx="1263">
                  <c:v>250.05359999999999</c:v>
                </c:pt>
                <c:pt idx="1264">
                  <c:v>250.25040000000001</c:v>
                </c:pt>
                <c:pt idx="1265">
                  <c:v>250.4469</c:v>
                </c:pt>
                <c:pt idx="1266">
                  <c:v>250.64329999999998</c:v>
                </c:pt>
                <c:pt idx="1267">
                  <c:v>250.8398</c:v>
                </c:pt>
                <c:pt idx="1268">
                  <c:v>251.03870000000001</c:v>
                </c:pt>
                <c:pt idx="1269">
                  <c:v>251.23779999999999</c:v>
                </c:pt>
                <c:pt idx="1270">
                  <c:v>251.4366</c:v>
                </c:pt>
                <c:pt idx="1271">
                  <c:v>251.6344</c:v>
                </c:pt>
                <c:pt idx="1272">
                  <c:v>251.83130000000014</c:v>
                </c:pt>
                <c:pt idx="1273">
                  <c:v>252.02780000000001</c:v>
                </c:pt>
                <c:pt idx="1274">
                  <c:v>252.2201</c:v>
                </c:pt>
                <c:pt idx="1275">
                  <c:v>252.41649999999998</c:v>
                </c:pt>
                <c:pt idx="1276">
                  <c:v>252.61319999999998</c:v>
                </c:pt>
                <c:pt idx="1277">
                  <c:v>252.81050000000002</c:v>
                </c:pt>
                <c:pt idx="1278">
                  <c:v>253.0077</c:v>
                </c:pt>
                <c:pt idx="1279">
                  <c:v>253.20499999999998</c:v>
                </c:pt>
                <c:pt idx="1280">
                  <c:v>253.40240000000014</c:v>
                </c:pt>
                <c:pt idx="1281">
                  <c:v>253.59969999999998</c:v>
                </c:pt>
                <c:pt idx="1282">
                  <c:v>253.7971</c:v>
                </c:pt>
                <c:pt idx="1283">
                  <c:v>253.99459999999999</c:v>
                </c:pt>
                <c:pt idx="1284">
                  <c:v>254.19200000000001</c:v>
                </c:pt>
                <c:pt idx="1285">
                  <c:v>254.38920000000007</c:v>
                </c:pt>
                <c:pt idx="1286">
                  <c:v>254.94540000000001</c:v>
                </c:pt>
              </c:numCache>
            </c:numRef>
          </c:yVal>
        </c:ser>
        <c:axId val="34914304"/>
        <c:axId val="34916224"/>
      </c:scatterChart>
      <c:valAx>
        <c:axId val="34914304"/>
        <c:scaling>
          <c:orientation val="minMax"/>
          <c:max val="5"/>
          <c:min val="3"/>
        </c:scaling>
        <c:axPos val="b"/>
        <c:majorGridlines/>
        <c:minorGridlines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/>
                  <a:t>July 2013</a:t>
                </a:r>
              </a:p>
            </c:rich>
          </c:tx>
        </c:title>
        <c:numFmt formatCode="General" sourceLinked="0"/>
        <c:tickLblPos val="nextTo"/>
        <c:crossAx val="34916224"/>
        <c:crosses val="autoZero"/>
        <c:crossBetween val="midCat"/>
      </c:valAx>
      <c:valAx>
        <c:axId val="34916224"/>
        <c:scaling>
          <c:orientation val="minMax"/>
          <c:max val="250"/>
        </c:scaling>
        <c:axPos val="l"/>
        <c:majorGridlines/>
        <c:minorGridlines/>
        <c:title>
          <c:tx>
            <c:rich>
              <a:bodyPr/>
              <a:lstStyle/>
              <a:p>
                <a:pPr>
                  <a:defRPr sz="1800"/>
                </a:pPr>
                <a:r>
                  <a:rPr lang="en-US" sz="1800"/>
                  <a:t>Accum.</a:t>
                </a:r>
                <a:r>
                  <a:rPr lang="en-US" sz="1800" baseline="0"/>
                  <a:t> Precip. (mm)</a:t>
                </a:r>
                <a:endParaRPr lang="en-US" sz="1800"/>
              </a:p>
            </c:rich>
          </c:tx>
        </c:title>
        <c:numFmt formatCode="#,##0.0" sourceLinked="0"/>
        <c:tickLblPos val="nextTo"/>
        <c:crossAx val="34914304"/>
        <c:crosses val="autoZero"/>
        <c:crossBetween val="midCat"/>
      </c:valAx>
    </c:plotArea>
    <c:legend>
      <c:legendPos val="r"/>
    </c:legend>
    <c:plotVisOnly val="1"/>
  </c:chart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0.51064</cdr:x>
      <cdr:y>0.62121</cdr:y>
    </cdr:from>
    <cdr:to>
      <cdr:x>0.7118</cdr:x>
      <cdr:y>0.69465</cdr:y>
    </cdr:to>
    <cdr:sp macro="" textlink="">
      <cdr:nvSpPr>
        <cdr:cNvPr id="2" name="TextBox 11"/>
        <cdr:cNvSpPr txBox="1"/>
      </cdr:nvSpPr>
      <cdr:spPr>
        <a:xfrm xmlns:a="http://schemas.openxmlformats.org/drawingml/2006/main">
          <a:off x="3657600" y="3124200"/>
          <a:ext cx="1440907" cy="369332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dirty="0" smtClean="0"/>
            <a:t>3.62” at g101</a:t>
          </a:r>
          <a:endParaRPr lang="en-US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D18AF-4EEB-4481-AD99-A12DEB525490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4ECAA-D389-49F4-9DF4-FA3FB83496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C4A37-5EAE-4A3B-949C-535E6C1A235E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1ADE0-E8AF-4501-9FEF-EB8F7AC2B7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73B49-4AB9-4A6E-BDC0-EE3F488E9983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90356-6532-4CFD-9FFE-E277DC54C1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8E35C-4F9E-411D-8F21-3BC78EBB89F6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70517-763B-49EE-A3FA-4AC1EB3206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FA5F0-35AE-46A0-84DB-25CF0FCECEE1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BD015-AEA5-4F5C-AE22-6EA2F3DF26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F28A8-CEBE-437E-B7CD-162D29C84968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CD1AA-424A-4FA2-B957-1ED3007D21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C6A63-CC5E-4C24-8E1C-14AC726D4997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93A49-E693-40DF-BDFD-70017DD457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B62C1-D2F3-4662-80D0-D560A1B5961A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B014D-1CFC-47B6-AEFB-6A7FE8ED08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30E4A-709F-4AA9-8DD3-A36ECE847C46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CD169-9C98-4F1B-9BD5-B433474BB3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102E4-2A64-4425-B289-06BA119285DF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95506-4C6F-4567-A899-83D43555F4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71A32-75A7-416F-8D92-F9DEF1441A47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B4BE4-8B36-4E14-BBBE-5DD7690C3E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E89A58F-673F-4665-86E3-E038DF97D52A}" type="datetimeFigureOut">
              <a:rPr lang="en-US"/>
              <a:pPr>
                <a:defRPr/>
              </a:pPr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3291810-C588-4810-A19F-08E13625FF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hyperlink" Target="kmrx_ref25feb2011.gif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kgsp_cref15jul2011.gif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c.noaa.gov/exper/archive/event.php?date=20130703" TargetMode="External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hyperlink" Target="kmrx_ref13jun2013.gif" TargetMode="Externa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tms.unca.edu/cgodfrey/tornado/20130613tornado.html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hyperlink" Target="http://mag.ncep.noaa.gov/" TargetMode="External"/><Relationship Id="rId7" Type="http://schemas.openxmlformats.org/officeDocument/2006/relationships/hyperlink" Target="http://www.weather.gov/" TargetMode="External"/><Relationship Id="rId2" Type="http://schemas.openxmlformats.org/officeDocument/2006/relationships/hyperlink" Target="http://www.cpc.ncep.noaa.gov/products/predictions/610day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hpc.ncep.noaa.gov/" TargetMode="External"/><Relationship Id="rId5" Type="http://schemas.openxmlformats.org/officeDocument/2006/relationships/hyperlink" Target="http://www.nhc.noaa.gov/" TargetMode="External"/><Relationship Id="rId4" Type="http://schemas.openxmlformats.org/officeDocument/2006/relationships/hyperlink" Target="http://www.spc.noaa.gov/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c.noaa.gov/" TargetMode="External"/><Relationship Id="rId2" Type="http://schemas.openxmlformats.org/officeDocument/2006/relationships/hyperlink" Target="http://mag.ncep.noaa.gov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jpeg"/><Relationship Id="rId4" Type="http://schemas.openxmlformats.org/officeDocument/2006/relationships/hyperlink" Target="http://www.nhc.noaa.gov/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eather.gov/" TargetMode="External"/><Relationship Id="rId2" Type="http://schemas.openxmlformats.org/officeDocument/2006/relationships/hyperlink" Target="http://www.hpc.ncep.noaa.gov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jpeg"/><Relationship Id="rId4" Type="http://schemas.openxmlformats.org/officeDocument/2006/relationships/hyperlink" Target="http://www.spc.noaa.gov/exper/sref/fplumes/index.php?YMD=20140127&amp;RT=09&amp;PRM=Total-SNO&amp;SID=AVL&amp;INC=ALL&amp;NNC=&amp;max=&amp;min=&amp;mZOOM=7&amp;mLAT=35.58110839297158&amp;mLON=-81.53716719970703&amp;mTYP=roadma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radar.weather.gov/Conus/full_loop.php" TargetMode="External"/><Relationship Id="rId2" Type="http://schemas.openxmlformats.org/officeDocument/2006/relationships/hyperlink" Target="http://www.weather.gov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hyperlink" Target="http://preview.weather.gov/edd/" TargetMode="External"/><Relationship Id="rId4" Type="http://schemas.openxmlformats.org/officeDocument/2006/relationships/hyperlink" Target="http://weather.rap.ucar.edu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warm_mtn_cloud_dmartinsm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152400"/>
            <a:ext cx="8605837" cy="645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1676400"/>
          </a:xfrm>
          <a:solidFill>
            <a:schemeClr val="accent1">
              <a:alpha val="58000"/>
            </a:schemeClr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Sometimes Better, Sometimes Worse; How Local Weather is Modified by the Mountains</a:t>
            </a:r>
            <a:endParaRPr lang="en-US" dirty="0"/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298450" y="6276975"/>
            <a:ext cx="12255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Calibri" pitchFamily="34" charset="0"/>
              </a:rPr>
              <a:t>photo: D. Martin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600200"/>
          </a:xfrm>
          <a:solidFill>
            <a:schemeClr val="tx1">
              <a:lumMod val="65000"/>
              <a:lumOff val="35000"/>
              <a:alpha val="49000"/>
            </a:schemeClr>
          </a:solidFill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Douglas K. Miller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Professor and Chair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Atmospheric Sciences Department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UNC Asheville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Warm season convection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22530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2531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pic>
        <p:nvPicPr>
          <p:cNvPr id="22532" name="Picture 8" descr="clim_precip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2209800"/>
            <a:ext cx="6296025" cy="387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Arrow Connector 10"/>
          <p:cNvCxnSpPr/>
          <p:nvPr/>
        </p:nvCxnSpPr>
        <p:spPr>
          <a:xfrm>
            <a:off x="3200400" y="1524000"/>
            <a:ext cx="304800" cy="144780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4" name="TextBox 11"/>
          <p:cNvSpPr txBox="1">
            <a:spLocks noChangeArrowheads="1"/>
          </p:cNvSpPr>
          <p:nvPr/>
        </p:nvSpPr>
        <p:spPr bwMode="auto">
          <a:xfrm>
            <a:off x="1524000" y="1143000"/>
            <a:ext cx="3355975" cy="4619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Calibri" pitchFamily="34" charset="0"/>
              </a:rPr>
              <a:t>French Broad River Valley</a:t>
            </a:r>
          </a:p>
        </p:txBody>
      </p:sp>
      <p:sp>
        <p:nvSpPr>
          <p:cNvPr id="22535" name="TextBox 15"/>
          <p:cNvSpPr txBox="1">
            <a:spLocks noChangeArrowheads="1"/>
          </p:cNvSpPr>
          <p:nvPr/>
        </p:nvSpPr>
        <p:spPr bwMode="auto">
          <a:xfrm>
            <a:off x="3048000" y="6477000"/>
            <a:ext cx="29718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>
                <a:latin typeface="Calibri" pitchFamily="34" charset="0"/>
              </a:rPr>
              <a:t>http://www.nc-climate.ncsu.edu/edu/k12/.SEPrecip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Warm season convection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23554" name="TextBox 5"/>
          <p:cNvSpPr txBox="1">
            <a:spLocks noChangeArrowheads="1"/>
          </p:cNvSpPr>
          <p:nvPr/>
        </p:nvSpPr>
        <p:spPr bwMode="auto">
          <a:xfrm>
            <a:off x="2438400" y="5715000"/>
            <a:ext cx="4606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Squall line over the mountains</a:t>
            </a:r>
          </a:p>
        </p:txBody>
      </p:sp>
      <p:sp>
        <p:nvSpPr>
          <p:cNvPr id="23555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3556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3557" name="TextBox 8"/>
          <p:cNvSpPr txBox="1">
            <a:spLocks noChangeArrowheads="1"/>
          </p:cNvSpPr>
          <p:nvPr/>
        </p:nvSpPr>
        <p:spPr bwMode="auto">
          <a:xfrm>
            <a:off x="2425700" y="6400800"/>
            <a:ext cx="46609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Figure 28 of Frame and Markowski (MWR 2006)</a:t>
            </a:r>
          </a:p>
        </p:txBody>
      </p:sp>
      <p:pic>
        <p:nvPicPr>
          <p:cNvPr id="23558" name="Picture 9" descr="squall_cm_mtns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1036638"/>
            <a:ext cx="5178425" cy="444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squall_cm_mtnbup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154363"/>
            <a:ext cx="8458200" cy="240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Warm season convection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24578" name="TextBox 5"/>
          <p:cNvSpPr txBox="1">
            <a:spLocks noChangeArrowheads="1"/>
          </p:cNvSpPr>
          <p:nvPr/>
        </p:nvSpPr>
        <p:spPr bwMode="auto">
          <a:xfrm>
            <a:off x="2438400" y="5715000"/>
            <a:ext cx="4606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Squall line over the mountains</a:t>
            </a:r>
          </a:p>
        </p:txBody>
      </p:sp>
      <p:sp>
        <p:nvSpPr>
          <p:cNvPr id="24579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4580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4581" name="TextBox 8"/>
          <p:cNvSpPr txBox="1">
            <a:spLocks noChangeArrowheads="1"/>
          </p:cNvSpPr>
          <p:nvPr/>
        </p:nvSpPr>
        <p:spPr bwMode="auto">
          <a:xfrm>
            <a:off x="3209925" y="6400800"/>
            <a:ext cx="29257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*Letkewicz and Parker (2010)</a:t>
            </a:r>
          </a:p>
        </p:txBody>
      </p:sp>
      <p:pic>
        <p:nvPicPr>
          <p:cNvPr id="24582" name="Picture 9" descr="squall_cm_mtns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1036638"/>
            <a:ext cx="5178425" cy="444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3" name="TextBox 7"/>
          <p:cNvSpPr txBox="1">
            <a:spLocks noChangeArrowheads="1"/>
          </p:cNvSpPr>
          <p:nvPr/>
        </p:nvSpPr>
        <p:spPr bwMode="auto">
          <a:xfrm>
            <a:off x="304800" y="1600200"/>
            <a:ext cx="8610600" cy="2554288"/>
          </a:xfrm>
          <a:prstGeom prst="rect">
            <a:avLst/>
          </a:prstGeom>
          <a:solidFill>
            <a:schemeClr val="bg1">
              <a:alpha val="83136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Calibri" pitchFamily="34" charset="0"/>
              </a:rPr>
              <a:t>“Parker and Ahijevych (2007) noted that only approximately </a:t>
            </a:r>
            <a:r>
              <a:rPr lang="en-US" sz="3200">
                <a:solidFill>
                  <a:srgbClr val="FF0000"/>
                </a:solidFill>
                <a:latin typeface="Calibri" pitchFamily="34" charset="0"/>
              </a:rPr>
              <a:t>10%–30% </a:t>
            </a:r>
            <a:r>
              <a:rPr lang="en-US" sz="3200">
                <a:latin typeface="Calibri" pitchFamily="34" charset="0"/>
              </a:rPr>
              <a:t>of the convective episodes (their cases were not necessarily severe) initiated west of the Appalachians </a:t>
            </a:r>
            <a:r>
              <a:rPr lang="en-US" sz="3200">
                <a:solidFill>
                  <a:srgbClr val="FF0000"/>
                </a:solidFill>
                <a:latin typeface="Calibri" pitchFamily="34" charset="0"/>
              </a:rPr>
              <a:t>were able to survive</a:t>
            </a:r>
            <a:r>
              <a:rPr lang="en-US" sz="3200">
                <a:latin typeface="Calibri" pitchFamily="34" charset="0"/>
              </a:rPr>
              <a:t> as they crossed over to the eastern side”*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ttp://www.hpc.ncep.noaa.gov/archives/sfc/2011/namussfc201102250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9650" y="1047750"/>
            <a:ext cx="714375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Warm season convection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25603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5604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5605" name="TextBox 10"/>
          <p:cNvSpPr txBox="1">
            <a:spLocks noChangeArrowheads="1"/>
          </p:cNvSpPr>
          <p:nvPr/>
        </p:nvSpPr>
        <p:spPr bwMode="auto">
          <a:xfrm>
            <a:off x="914400" y="6181725"/>
            <a:ext cx="7280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0900 UTC 25 February 2011 - squall line example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7"/>
          <p:cNvSpPr txBox="1">
            <a:spLocks noChangeArrowheads="1"/>
          </p:cNvSpPr>
          <p:nvPr/>
        </p:nvSpPr>
        <p:spPr bwMode="auto">
          <a:xfrm>
            <a:off x="609600" y="1447800"/>
            <a:ext cx="78486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latin typeface="Calibri" pitchFamily="34" charset="0"/>
              </a:rPr>
              <a:t>TNZ040-045</a:t>
            </a:r>
          </a:p>
          <a:p>
            <a:r>
              <a:rPr lang="en-US" sz="2000">
                <a:latin typeface="Calibri" pitchFamily="34" charset="0"/>
              </a:rPr>
              <a:t>Cocke/Smoky Mountains - Northwest Cocke - Unicoi</a:t>
            </a:r>
          </a:p>
          <a:p>
            <a:r>
              <a:rPr lang="en-US" sz="2000">
                <a:latin typeface="Calibri" pitchFamily="34" charset="0"/>
              </a:rPr>
              <a:t>25 	0200EST</a:t>
            </a:r>
          </a:p>
          <a:p>
            <a:r>
              <a:rPr lang="en-US" sz="2000">
                <a:latin typeface="Calibri" pitchFamily="34" charset="0"/>
              </a:rPr>
              <a:t>	0500EST 	0 0 25.0K 0.00K High Wind</a:t>
            </a:r>
          </a:p>
          <a:p>
            <a:r>
              <a:rPr lang="en-US" sz="2000">
                <a:latin typeface="Calibri" pitchFamily="34" charset="0"/>
              </a:rPr>
              <a:t>A strong low level jet accompanied the </a:t>
            </a:r>
            <a:r>
              <a:rPr lang="en-US" sz="2000">
                <a:solidFill>
                  <a:srgbClr val="FF0000"/>
                </a:solidFill>
                <a:latin typeface="Calibri" pitchFamily="34" charset="0"/>
              </a:rPr>
              <a:t>thunderstorm complex </a:t>
            </a:r>
            <a:r>
              <a:rPr lang="en-US" sz="2000">
                <a:latin typeface="Calibri" pitchFamily="34" charset="0"/>
              </a:rPr>
              <a:t>that tracked across east Tennessee during the overnight hours on</a:t>
            </a:r>
          </a:p>
          <a:p>
            <a:r>
              <a:rPr lang="en-US" sz="2000">
                <a:latin typeface="Calibri" pitchFamily="34" charset="0"/>
              </a:rPr>
              <a:t>the 25th. Non-thunderstorm winds produced damage across the higher elevations as wind gusted as high as 90 mph (78 knots).</a:t>
            </a:r>
          </a:p>
          <a:p>
            <a:endParaRPr lang="en-US" sz="2000">
              <a:latin typeface="Calibri" pitchFamily="34" charset="0"/>
            </a:endParaRPr>
          </a:p>
          <a:p>
            <a:r>
              <a:rPr lang="en-US" sz="2000">
                <a:latin typeface="Calibri" pitchFamily="34" charset="0"/>
              </a:rPr>
              <a:t>Knox County</a:t>
            </a:r>
          </a:p>
          <a:p>
            <a:r>
              <a:rPr lang="en-US" sz="2000">
                <a:latin typeface="Calibri" pitchFamily="34" charset="0"/>
              </a:rPr>
              <a:t>Knoxville</a:t>
            </a:r>
          </a:p>
          <a:p>
            <a:r>
              <a:rPr lang="en-US" sz="2000">
                <a:latin typeface="Calibri" pitchFamily="34" charset="0"/>
              </a:rPr>
              <a:t>25 	0212EST</a:t>
            </a:r>
          </a:p>
          <a:p>
            <a:r>
              <a:rPr lang="en-US" sz="2000">
                <a:latin typeface="Calibri" pitchFamily="34" charset="0"/>
              </a:rPr>
              <a:t>	0225EST	0 0 15.00K 0.00K Thunderstorm Wind (55EG)</a:t>
            </a:r>
          </a:p>
          <a:p>
            <a:r>
              <a:rPr lang="en-US" sz="2000">
                <a:latin typeface="Calibri" pitchFamily="34" charset="0"/>
              </a:rPr>
              <a:t>Law enforcement personnel reported five trees and two powerlines downed by </a:t>
            </a:r>
            <a:r>
              <a:rPr lang="en-US" sz="2000">
                <a:solidFill>
                  <a:srgbClr val="FF0000"/>
                </a:solidFill>
                <a:latin typeface="Calibri" pitchFamily="34" charset="0"/>
              </a:rPr>
              <a:t>thunderstorm wind </a:t>
            </a:r>
            <a:r>
              <a:rPr lang="en-US" sz="2000">
                <a:latin typeface="Calibri" pitchFamily="34" charset="0"/>
              </a:rPr>
              <a:t>in and around Knoxville.</a:t>
            </a:r>
          </a:p>
          <a:p>
            <a:r>
              <a:rPr lang="en-US" sz="2000">
                <a:latin typeface="Calibri" pitchFamily="34" charset="0"/>
              </a:rPr>
              <a:t>Note: The estimated wind gust of 55 knots is equivalent to 63 mph.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Warm season convection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26627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6628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Warm season convection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27650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7651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pic>
        <p:nvPicPr>
          <p:cNvPr id="27652" name="Picture 7" descr="kmrx_ref25feb2011.gi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" y="895350"/>
            <a:ext cx="83058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Box 10"/>
          <p:cNvSpPr txBox="1">
            <a:spLocks noChangeArrowheads="1"/>
          </p:cNvSpPr>
          <p:nvPr/>
        </p:nvSpPr>
        <p:spPr bwMode="auto">
          <a:xfrm>
            <a:off x="457200" y="5953125"/>
            <a:ext cx="8162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0500 – 1000 UTC 25 February 2011 squall line example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</a:p>
        </p:txBody>
      </p:sp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534400" cy="5486400"/>
          </a:xfrm>
        </p:spPr>
        <p:txBody>
          <a:bodyPr/>
          <a:lstStyle/>
          <a:p>
            <a:r>
              <a:rPr lang="en-US" smtClean="0"/>
              <a:t>Background</a:t>
            </a:r>
          </a:p>
          <a:p>
            <a:pPr lvl="1"/>
            <a:r>
              <a:rPr lang="en-US" smtClean="0"/>
              <a:t>Weather basics</a:t>
            </a:r>
          </a:p>
          <a:p>
            <a:pPr lvl="1"/>
            <a:r>
              <a:rPr lang="en-US" smtClean="0"/>
              <a:t>Local topography</a:t>
            </a:r>
          </a:p>
          <a:p>
            <a:r>
              <a:rPr lang="en-US" smtClean="0"/>
              <a:t>Mountains can make our lives </a:t>
            </a:r>
            <a:r>
              <a:rPr lang="en-US" u="sng" smtClean="0"/>
              <a:t>less</a:t>
            </a:r>
            <a:r>
              <a:rPr lang="en-US" smtClean="0"/>
              <a:t> complicated</a:t>
            </a:r>
          </a:p>
          <a:p>
            <a:pPr lvl="1"/>
            <a:r>
              <a:rPr lang="en-US" smtClean="0"/>
              <a:t>Warm season convection</a:t>
            </a:r>
          </a:p>
          <a:p>
            <a:r>
              <a:rPr lang="en-US" smtClean="0">
                <a:solidFill>
                  <a:srgbClr val="FF0000"/>
                </a:solidFill>
              </a:rPr>
              <a:t>Mountains can make our lives </a:t>
            </a:r>
            <a:r>
              <a:rPr lang="en-US" u="sng" smtClean="0">
                <a:solidFill>
                  <a:srgbClr val="FF0000"/>
                </a:solidFill>
              </a:rPr>
              <a:t>more</a:t>
            </a:r>
            <a:r>
              <a:rPr lang="en-US" smtClean="0">
                <a:solidFill>
                  <a:srgbClr val="FF0000"/>
                </a:solidFill>
              </a:rPr>
              <a:t> complicated</a:t>
            </a:r>
          </a:p>
          <a:p>
            <a:pPr lvl="1"/>
            <a:r>
              <a:rPr lang="en-US" smtClean="0">
                <a:solidFill>
                  <a:srgbClr val="FF0000"/>
                </a:solidFill>
              </a:rPr>
              <a:t>Warm season convection</a:t>
            </a:r>
          </a:p>
          <a:p>
            <a:pPr lvl="1"/>
            <a:r>
              <a:rPr lang="en-US" smtClean="0">
                <a:solidFill>
                  <a:srgbClr val="FF0000"/>
                </a:solidFill>
              </a:rPr>
              <a:t>Cool season ice storms</a:t>
            </a:r>
          </a:p>
          <a:p>
            <a:pPr lvl="1"/>
            <a:r>
              <a:rPr lang="en-US" smtClean="0">
                <a:solidFill>
                  <a:srgbClr val="FF0000"/>
                </a:solidFill>
              </a:rPr>
              <a:t>Cool season snowstorms</a:t>
            </a:r>
          </a:p>
          <a:p>
            <a:r>
              <a:rPr lang="en-US" smtClean="0"/>
              <a:t>Summary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Warm season convection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29698" name="TextBox 5"/>
          <p:cNvSpPr txBox="1">
            <a:spLocks noChangeArrowheads="1"/>
          </p:cNvSpPr>
          <p:nvPr/>
        </p:nvSpPr>
        <p:spPr bwMode="auto">
          <a:xfrm>
            <a:off x="1589088" y="6181725"/>
            <a:ext cx="63357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Mountains often act as a local heat source</a:t>
            </a:r>
          </a:p>
        </p:txBody>
      </p:sp>
      <p:sp>
        <p:nvSpPr>
          <p:cNvPr id="29699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9700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pic>
        <p:nvPicPr>
          <p:cNvPr id="29701" name="Picture 7" descr="mntn_breez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1341438"/>
            <a:ext cx="4548188" cy="429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http://www.hpc.ncep.noaa.gov/archives/sfc/2011/namussfc201107150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9650" y="990600"/>
            <a:ext cx="714375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Warm season convection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30723" name="TextBox 5"/>
          <p:cNvSpPr txBox="1">
            <a:spLocks noChangeArrowheads="1"/>
          </p:cNvSpPr>
          <p:nvPr/>
        </p:nvSpPr>
        <p:spPr bwMode="auto">
          <a:xfrm>
            <a:off x="1168400" y="6181725"/>
            <a:ext cx="6680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0000 UTC 15 July 2011 - debris flow example</a:t>
            </a:r>
          </a:p>
        </p:txBody>
      </p:sp>
      <p:sp>
        <p:nvSpPr>
          <p:cNvPr id="30724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0725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Warm season convection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31746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1747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pic>
        <p:nvPicPr>
          <p:cNvPr id="31748" name="Picture 9" descr="squall_cm_mtns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1036638"/>
            <a:ext cx="5178425" cy="444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7" descr="kgsp_cref15jul2011.gif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100" y="895350"/>
            <a:ext cx="83058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Box 10"/>
          <p:cNvSpPr txBox="1">
            <a:spLocks noChangeArrowheads="1"/>
          </p:cNvSpPr>
          <p:nvPr/>
        </p:nvSpPr>
        <p:spPr bwMode="auto">
          <a:xfrm>
            <a:off x="685800" y="6181725"/>
            <a:ext cx="76850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0000 – 0430 UTC 15 July 2011 - debris flow example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534400" cy="5486400"/>
          </a:xfrm>
        </p:spPr>
        <p:txBody>
          <a:bodyPr/>
          <a:lstStyle/>
          <a:p>
            <a:r>
              <a:rPr lang="en-US" smtClean="0"/>
              <a:t>Background</a:t>
            </a:r>
          </a:p>
          <a:p>
            <a:pPr lvl="1"/>
            <a:r>
              <a:rPr lang="en-US" smtClean="0"/>
              <a:t>Weather basics</a:t>
            </a:r>
          </a:p>
          <a:p>
            <a:pPr lvl="1"/>
            <a:r>
              <a:rPr lang="en-US" smtClean="0"/>
              <a:t>Local topography</a:t>
            </a:r>
          </a:p>
          <a:p>
            <a:r>
              <a:rPr lang="en-US" smtClean="0"/>
              <a:t>Mountains can make our lives </a:t>
            </a:r>
            <a:r>
              <a:rPr lang="en-US" u="sng" smtClean="0"/>
              <a:t>less</a:t>
            </a:r>
            <a:r>
              <a:rPr lang="en-US" smtClean="0"/>
              <a:t> complicated</a:t>
            </a:r>
          </a:p>
          <a:p>
            <a:pPr lvl="1"/>
            <a:r>
              <a:rPr lang="en-US" smtClean="0"/>
              <a:t>Warm season convection</a:t>
            </a:r>
          </a:p>
          <a:p>
            <a:r>
              <a:rPr lang="en-US" smtClean="0"/>
              <a:t>Mountains can make our lives </a:t>
            </a:r>
            <a:r>
              <a:rPr lang="en-US" u="sng" smtClean="0"/>
              <a:t>more</a:t>
            </a:r>
            <a:r>
              <a:rPr lang="en-US" smtClean="0"/>
              <a:t> complicated</a:t>
            </a:r>
          </a:p>
          <a:p>
            <a:pPr lvl="1"/>
            <a:r>
              <a:rPr lang="en-US" smtClean="0"/>
              <a:t>Warm season convection</a:t>
            </a:r>
          </a:p>
          <a:p>
            <a:pPr lvl="1"/>
            <a:r>
              <a:rPr lang="en-US" smtClean="0"/>
              <a:t>Cool season ice storms</a:t>
            </a:r>
          </a:p>
          <a:p>
            <a:pPr lvl="1"/>
            <a:r>
              <a:rPr lang="en-US" smtClean="0"/>
              <a:t>Cool season snowstorms</a:t>
            </a:r>
          </a:p>
          <a:p>
            <a:r>
              <a:rPr lang="en-US" smtClean="0"/>
              <a:t>Summary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Times New Roman" pitchFamily="18" charset="0"/>
              </a:rPr>
              <a:t>Introduction</a:t>
            </a:r>
          </a:p>
        </p:txBody>
      </p:sp>
      <p:sp>
        <p:nvSpPr>
          <p:cNvPr id="32770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latin typeface="Times New Roman" pitchFamily="18" charset="0"/>
              </a:rPr>
              <a:t>What happened?</a:t>
            </a:r>
          </a:p>
          <a:p>
            <a:pPr>
              <a:buFont typeface="Arial" charset="0"/>
              <a:buNone/>
            </a:pPr>
            <a:endParaRPr lang="en-US" smtClean="0"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50963" y="2205038"/>
            <a:ext cx="6497637" cy="4619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14, 15 July 2011 from 8:30 pm – half past midnight</a:t>
            </a:r>
            <a:endParaRPr lang="en-US" sz="2400" dirty="0">
              <a:latin typeface="+mn-lt"/>
              <a:cs typeface="+mn-cs"/>
            </a:endParaRPr>
          </a:p>
        </p:txBody>
      </p:sp>
      <p:pic>
        <p:nvPicPr>
          <p:cNvPr id="32772" name="Picture 10" descr="gunter_forks_14jul2011_GSMRG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76300"/>
            <a:ext cx="9144000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143000" y="4724400"/>
            <a:ext cx="1374775" cy="3698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8:00 pm EDT</a:t>
            </a:r>
            <a:endParaRPr lang="en-US" dirty="0"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35550" y="3429000"/>
            <a:ext cx="1441450" cy="3698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Midnight EDT</a:t>
            </a:r>
            <a:endParaRPr lang="en-US" dirty="0">
              <a:latin typeface="+mn-lt"/>
              <a:cs typeface="+mn-cs"/>
            </a:endParaRPr>
          </a:p>
        </p:txBody>
      </p:sp>
      <p:cxnSp>
        <p:nvCxnSpPr>
          <p:cNvPr id="9" name="Straight Arrow Connector 8"/>
          <p:cNvCxnSpPr>
            <a:stCxn id="7" idx="2"/>
          </p:cNvCxnSpPr>
          <p:nvPr/>
        </p:nvCxnSpPr>
        <p:spPr>
          <a:xfrm flipH="1">
            <a:off x="5715000" y="3798888"/>
            <a:ext cx="41275" cy="544512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1676400" y="5105400"/>
            <a:ext cx="117475" cy="68580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334000" y="6259513"/>
            <a:ext cx="823913" cy="3698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15 July</a:t>
            </a:r>
            <a:endParaRPr lang="en-US" dirty="0">
              <a:latin typeface="+mn-lt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" y="6248400"/>
            <a:ext cx="823913" cy="3698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14 July</a:t>
            </a:r>
            <a:endParaRPr lang="en-US" dirty="0">
              <a:latin typeface="+mn-lt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38600" y="990600"/>
            <a:ext cx="2482850" cy="3698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Balsam </a:t>
            </a:r>
            <a:r>
              <a:rPr lang="en-US" dirty="0" err="1">
                <a:latin typeface="+mn-lt"/>
                <a:cs typeface="+mn-cs"/>
              </a:rPr>
              <a:t>Mtn</a:t>
            </a:r>
            <a:r>
              <a:rPr lang="en-US" dirty="0">
                <a:latin typeface="+mn-lt"/>
                <a:cs typeface="+mn-cs"/>
              </a:rPr>
              <a:t>; 4.97 inches</a:t>
            </a:r>
            <a:endParaRPr lang="en-US" dirty="0">
              <a:latin typeface="+mn-lt"/>
              <a:cs typeface="+mn-cs"/>
            </a:endParaRPr>
          </a:p>
        </p:txBody>
      </p:sp>
      <p:cxnSp>
        <p:nvCxnSpPr>
          <p:cNvPr id="17" name="Straight Arrow Connector 16"/>
          <p:cNvCxnSpPr>
            <a:stCxn id="16" idx="2"/>
          </p:cNvCxnSpPr>
          <p:nvPr/>
        </p:nvCxnSpPr>
        <p:spPr>
          <a:xfrm>
            <a:off x="5280025" y="1360488"/>
            <a:ext cx="53975" cy="468312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365750" y="2362200"/>
            <a:ext cx="3313113" cy="3698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Big </a:t>
            </a:r>
            <a:r>
              <a:rPr lang="en-US" dirty="0" err="1">
                <a:latin typeface="+mn-lt"/>
                <a:cs typeface="+mn-cs"/>
              </a:rPr>
              <a:t>Cataloochee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Mtn</a:t>
            </a:r>
            <a:r>
              <a:rPr lang="en-US" dirty="0">
                <a:latin typeface="+mn-lt"/>
                <a:cs typeface="+mn-cs"/>
              </a:rPr>
              <a:t>; 4.87 inches</a:t>
            </a:r>
            <a:endParaRPr lang="en-US" dirty="0">
              <a:latin typeface="+mn-lt"/>
              <a:cs typeface="+mn-cs"/>
            </a:endParaRPr>
          </a:p>
        </p:txBody>
      </p:sp>
      <p:cxnSp>
        <p:nvCxnSpPr>
          <p:cNvPr id="22" name="Straight Arrow Connector 21"/>
          <p:cNvCxnSpPr>
            <a:stCxn id="21" idx="0"/>
          </p:cNvCxnSpPr>
          <p:nvPr/>
        </p:nvCxnSpPr>
        <p:spPr>
          <a:xfrm flipH="1" flipV="1">
            <a:off x="6172200" y="2057400"/>
            <a:ext cx="849313" cy="30480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83" name="TextBox 17"/>
          <p:cNvSpPr txBox="1">
            <a:spLocks noChangeArrowheads="1"/>
          </p:cNvSpPr>
          <p:nvPr/>
        </p:nvSpPr>
        <p:spPr bwMode="auto">
          <a:xfrm>
            <a:off x="1066800" y="76200"/>
            <a:ext cx="6858000" cy="8302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alibri" pitchFamily="34" charset="0"/>
              </a:rPr>
              <a:t>Duke University Great Smoky Mountains National Park Rain Gauge Network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86000" y="3897313"/>
            <a:ext cx="1492250" cy="3698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10:00 pm EDT</a:t>
            </a:r>
            <a:endParaRPr lang="en-US" dirty="0">
              <a:latin typeface="+mn-lt"/>
              <a:cs typeface="+mn-cs"/>
            </a:endParaRPr>
          </a:p>
        </p:txBody>
      </p:sp>
      <p:cxnSp>
        <p:nvCxnSpPr>
          <p:cNvPr id="20" name="Straight Arrow Connector 19"/>
          <p:cNvCxnSpPr>
            <a:stCxn id="19" idx="2"/>
          </p:cNvCxnSpPr>
          <p:nvPr/>
        </p:nvCxnSpPr>
        <p:spPr>
          <a:xfrm>
            <a:off x="3032125" y="4267200"/>
            <a:ext cx="701675" cy="53340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Warm season convection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33794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3795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3796" name="TextBox 10"/>
          <p:cNvSpPr txBox="1">
            <a:spLocks noChangeArrowheads="1"/>
          </p:cNvSpPr>
          <p:nvPr/>
        </p:nvSpPr>
        <p:spPr bwMode="auto">
          <a:xfrm>
            <a:off x="685800" y="6181725"/>
            <a:ext cx="76850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0000 – 0430 UTC 15 July 2011 - debris flow example</a:t>
            </a:r>
          </a:p>
        </p:txBody>
      </p:sp>
      <p:pic>
        <p:nvPicPr>
          <p:cNvPr id="33797" name="Picture 12" descr="Gunter_Fk_topo_36k_compresse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1828800"/>
            <a:ext cx="5681663" cy="446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11" descr="GF2_479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52400"/>
            <a:ext cx="5202238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9" name="TextBox 13"/>
          <p:cNvSpPr txBox="1">
            <a:spLocks noChangeArrowheads="1"/>
          </p:cNvSpPr>
          <p:nvPr/>
        </p:nvSpPr>
        <p:spPr bwMode="auto">
          <a:xfrm>
            <a:off x="6400800" y="1371600"/>
            <a:ext cx="25146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courtesy: Rick Wooten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6" descr="ssmi_iwv_3jul201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9263" y="914400"/>
            <a:ext cx="5519737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Warm season convection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34819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4820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4821" name="TextBox 7"/>
          <p:cNvSpPr txBox="1">
            <a:spLocks noChangeArrowheads="1"/>
          </p:cNvSpPr>
          <p:nvPr/>
        </p:nvSpPr>
        <p:spPr bwMode="auto">
          <a:xfrm>
            <a:off x="762000" y="6096000"/>
            <a:ext cx="7516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0000 UTC 4 July 2013 – atmospheric river example</a:t>
            </a:r>
          </a:p>
        </p:txBody>
      </p:sp>
      <p:sp>
        <p:nvSpPr>
          <p:cNvPr id="34822" name="TextBox 8"/>
          <p:cNvSpPr txBox="1">
            <a:spLocks noChangeArrowheads="1"/>
          </p:cNvSpPr>
          <p:nvPr/>
        </p:nvSpPr>
        <p:spPr bwMode="auto">
          <a:xfrm>
            <a:off x="3098800" y="6611938"/>
            <a:ext cx="26162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http://www.ssmi.com/ssmi/ssmi_browse.html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http://www.hpc.ncep.noaa.gov/archives/sfc/2013/namussfc201307040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9650" y="990600"/>
            <a:ext cx="714375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Warm season convection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35843" name="TextBox 5"/>
          <p:cNvSpPr txBox="1">
            <a:spLocks noChangeArrowheads="1"/>
          </p:cNvSpPr>
          <p:nvPr/>
        </p:nvSpPr>
        <p:spPr bwMode="auto">
          <a:xfrm>
            <a:off x="762000" y="6096000"/>
            <a:ext cx="7516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0000 UTC 4 July 2013 – atmospheric river example</a:t>
            </a:r>
          </a:p>
        </p:txBody>
      </p:sp>
      <p:sp>
        <p:nvSpPr>
          <p:cNvPr id="35844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5845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0" descr="rad_20130704_0000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Warm season convection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36867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868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6869" name="TextBox 7"/>
          <p:cNvSpPr txBox="1">
            <a:spLocks noChangeArrowheads="1"/>
          </p:cNvSpPr>
          <p:nvPr/>
        </p:nvSpPr>
        <p:spPr bwMode="auto">
          <a:xfrm>
            <a:off x="762000" y="6096000"/>
            <a:ext cx="7516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0000 UTC 4 July 2013 – atmospheric river example</a:t>
            </a:r>
          </a:p>
        </p:txBody>
      </p:sp>
      <p:sp>
        <p:nvSpPr>
          <p:cNvPr id="36870" name="TextBox 8">
            <a:hlinkClick r:id="rId3"/>
          </p:cNvPr>
          <p:cNvSpPr txBox="1">
            <a:spLocks noChangeArrowheads="1"/>
          </p:cNvSpPr>
          <p:nvPr/>
        </p:nvSpPr>
        <p:spPr bwMode="auto">
          <a:xfrm>
            <a:off x="2743200" y="6553200"/>
            <a:ext cx="37623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http://www.spc.noaa.gov/exper/archive/event.php?date=20130703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Warm season convection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37890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891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7892" name="TextBox 7"/>
          <p:cNvSpPr txBox="1">
            <a:spLocks noChangeArrowheads="1"/>
          </p:cNvSpPr>
          <p:nvPr/>
        </p:nvSpPr>
        <p:spPr bwMode="auto">
          <a:xfrm>
            <a:off x="762000" y="6096000"/>
            <a:ext cx="7516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0000 UTC 4 July 2013 – atmospheric river example</a:t>
            </a:r>
          </a:p>
        </p:txBody>
      </p:sp>
      <p:pic>
        <p:nvPicPr>
          <p:cNvPr id="37893" name="Picture 6" descr="cat_divide_gaug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023938"/>
            <a:ext cx="792480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TextBox 8"/>
          <p:cNvSpPr txBox="1">
            <a:spLocks noChangeArrowheads="1"/>
          </p:cNvSpPr>
          <p:nvPr/>
        </p:nvSpPr>
        <p:spPr bwMode="auto">
          <a:xfrm>
            <a:off x="5715000" y="1201738"/>
            <a:ext cx="1828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Calibri" pitchFamily="34" charset="0"/>
              </a:rPr>
              <a:t>courtesy: Massey Bartolini</a:t>
            </a:r>
          </a:p>
        </p:txBody>
      </p:sp>
      <p:sp>
        <p:nvSpPr>
          <p:cNvPr id="37895" name="TextBox 9"/>
          <p:cNvSpPr txBox="1">
            <a:spLocks noChangeArrowheads="1"/>
          </p:cNvSpPr>
          <p:nvPr/>
        </p:nvSpPr>
        <p:spPr bwMode="auto">
          <a:xfrm>
            <a:off x="3317875" y="3287713"/>
            <a:ext cx="6445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Calibri" pitchFamily="34" charset="0"/>
              </a:rPr>
              <a:t>g110</a:t>
            </a:r>
          </a:p>
        </p:txBody>
      </p:sp>
      <p:sp>
        <p:nvSpPr>
          <p:cNvPr id="37896" name="TextBox 11"/>
          <p:cNvSpPr txBox="1">
            <a:spLocks noChangeArrowheads="1"/>
          </p:cNvSpPr>
          <p:nvPr/>
        </p:nvSpPr>
        <p:spPr bwMode="auto">
          <a:xfrm>
            <a:off x="4953000" y="2286000"/>
            <a:ext cx="644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Calibri" pitchFamily="34" charset="0"/>
              </a:rPr>
              <a:t>g101</a:t>
            </a:r>
          </a:p>
        </p:txBody>
      </p:sp>
      <p:sp>
        <p:nvSpPr>
          <p:cNvPr id="37897" name="TextBox 12"/>
          <p:cNvSpPr txBox="1">
            <a:spLocks noChangeArrowheads="1"/>
          </p:cNvSpPr>
          <p:nvPr/>
        </p:nvSpPr>
        <p:spPr bwMode="auto">
          <a:xfrm>
            <a:off x="4495800" y="2667000"/>
            <a:ext cx="644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Calibri" pitchFamily="34" charset="0"/>
              </a:rPr>
              <a:t>g102</a:t>
            </a:r>
          </a:p>
        </p:txBody>
      </p:sp>
      <p:sp>
        <p:nvSpPr>
          <p:cNvPr id="37898" name="TextBox 13"/>
          <p:cNvSpPr txBox="1">
            <a:spLocks noChangeArrowheads="1"/>
          </p:cNvSpPr>
          <p:nvPr/>
        </p:nvSpPr>
        <p:spPr bwMode="auto">
          <a:xfrm>
            <a:off x="4079875" y="3124200"/>
            <a:ext cx="644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Calibri" pitchFamily="34" charset="0"/>
              </a:rPr>
              <a:t>g103</a:t>
            </a:r>
          </a:p>
        </p:txBody>
      </p:sp>
      <p:sp>
        <p:nvSpPr>
          <p:cNvPr id="37899" name="TextBox 14"/>
          <p:cNvSpPr txBox="1">
            <a:spLocks noChangeArrowheads="1"/>
          </p:cNvSpPr>
          <p:nvPr/>
        </p:nvSpPr>
        <p:spPr bwMode="auto">
          <a:xfrm>
            <a:off x="1600200" y="1138238"/>
            <a:ext cx="2587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Calibri" pitchFamily="34" charset="0"/>
              </a:rPr>
              <a:t>Cataloochee Divide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/>
          <p:nvPr/>
        </p:nvGraphicFramePr>
        <p:xfrm>
          <a:off x="990600" y="990600"/>
          <a:ext cx="7162800" cy="5029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Warm season convection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38915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16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17" name="TextBox 7"/>
          <p:cNvSpPr txBox="1">
            <a:spLocks noChangeArrowheads="1"/>
          </p:cNvSpPr>
          <p:nvPr/>
        </p:nvSpPr>
        <p:spPr bwMode="auto">
          <a:xfrm>
            <a:off x="762000" y="6096000"/>
            <a:ext cx="7516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0000 UTC 4 July 2013 – atmospheric river example</a:t>
            </a:r>
          </a:p>
        </p:txBody>
      </p:sp>
      <p:sp>
        <p:nvSpPr>
          <p:cNvPr id="38918" name="TextBox 11"/>
          <p:cNvSpPr txBox="1">
            <a:spLocks noChangeArrowheads="1"/>
          </p:cNvSpPr>
          <p:nvPr/>
        </p:nvSpPr>
        <p:spPr bwMode="auto">
          <a:xfrm>
            <a:off x="2590800" y="1905000"/>
            <a:ext cx="144145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5.12” at g110</a:t>
            </a:r>
          </a:p>
        </p:txBody>
      </p:sp>
      <p:cxnSp>
        <p:nvCxnSpPr>
          <p:cNvPr id="14" name="Straight Connector 13"/>
          <p:cNvCxnSpPr>
            <a:stCxn id="38918" idx="2"/>
          </p:cNvCxnSpPr>
          <p:nvPr/>
        </p:nvCxnSpPr>
        <p:spPr>
          <a:xfrm>
            <a:off x="3311525" y="2274888"/>
            <a:ext cx="498475" cy="69691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724400" y="3429000"/>
            <a:ext cx="609600" cy="685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http://www.hpc.ncep.noaa.gov/archives/sfc/2013/namussfc201306131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990600"/>
            <a:ext cx="714375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Warm season convection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39939" name="TextBox 5"/>
          <p:cNvSpPr txBox="1">
            <a:spLocks noChangeArrowheads="1"/>
          </p:cNvSpPr>
          <p:nvPr/>
        </p:nvSpPr>
        <p:spPr bwMode="auto">
          <a:xfrm>
            <a:off x="762000" y="6096000"/>
            <a:ext cx="7723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1800 – 2100 UTC 13 June 2013 - squall line example</a:t>
            </a:r>
          </a:p>
        </p:txBody>
      </p:sp>
      <p:sp>
        <p:nvSpPr>
          <p:cNvPr id="39940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41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Warm season convection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40962" name="TextBox 5"/>
          <p:cNvSpPr txBox="1">
            <a:spLocks noChangeArrowheads="1"/>
          </p:cNvSpPr>
          <p:nvPr/>
        </p:nvSpPr>
        <p:spPr bwMode="auto">
          <a:xfrm>
            <a:off x="762000" y="5953125"/>
            <a:ext cx="7531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FF0000"/>
                </a:solidFill>
                <a:latin typeface="Calibri" pitchFamily="34" charset="0"/>
              </a:rPr>
              <a:t>1800 – 2100 UTC 13 June 2013 squall line example</a:t>
            </a:r>
          </a:p>
        </p:txBody>
      </p:sp>
      <p:sp>
        <p:nvSpPr>
          <p:cNvPr id="40963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0964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pic>
        <p:nvPicPr>
          <p:cNvPr id="40965" name="Picture 7" descr="kmrx_ref13jun2013.gi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" y="895350"/>
            <a:ext cx="83058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5" descr="tornado_cg_13jun201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4113"/>
            <a:ext cx="9144000" cy="454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TextBox 6"/>
          <p:cNvSpPr txBox="1">
            <a:spLocks noChangeArrowheads="1"/>
          </p:cNvSpPr>
          <p:nvPr/>
        </p:nvSpPr>
        <p:spPr bwMode="auto">
          <a:xfrm>
            <a:off x="1244600" y="6248400"/>
            <a:ext cx="6756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3"/>
              </a:rPr>
              <a:t>http://www.atms.unca.edu/cgodfrey/tornado/20130613tornado.html</a:t>
            </a:r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534400" cy="5486400"/>
          </a:xfrm>
        </p:spPr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Background</a:t>
            </a:r>
          </a:p>
          <a:p>
            <a:pPr lvl="1"/>
            <a:r>
              <a:rPr lang="en-US" smtClean="0">
                <a:solidFill>
                  <a:srgbClr val="FF0000"/>
                </a:solidFill>
              </a:rPr>
              <a:t>Weather basics</a:t>
            </a:r>
          </a:p>
          <a:p>
            <a:pPr lvl="1"/>
            <a:r>
              <a:rPr lang="en-US" smtClean="0">
                <a:solidFill>
                  <a:srgbClr val="FF0000"/>
                </a:solidFill>
              </a:rPr>
              <a:t>Local topography</a:t>
            </a:r>
          </a:p>
          <a:p>
            <a:r>
              <a:rPr lang="en-US" smtClean="0"/>
              <a:t>Mountains can make our lives </a:t>
            </a:r>
            <a:r>
              <a:rPr lang="en-US" u="sng" smtClean="0"/>
              <a:t>less</a:t>
            </a:r>
            <a:r>
              <a:rPr lang="en-US" smtClean="0"/>
              <a:t> complicated</a:t>
            </a:r>
          </a:p>
          <a:p>
            <a:pPr lvl="1"/>
            <a:r>
              <a:rPr lang="en-US" smtClean="0"/>
              <a:t>Warm season convection</a:t>
            </a:r>
          </a:p>
          <a:p>
            <a:r>
              <a:rPr lang="en-US" smtClean="0"/>
              <a:t>Mountains can make our lives </a:t>
            </a:r>
            <a:r>
              <a:rPr lang="en-US" u="sng" smtClean="0"/>
              <a:t>more</a:t>
            </a:r>
            <a:r>
              <a:rPr lang="en-US" smtClean="0"/>
              <a:t> complicated</a:t>
            </a:r>
          </a:p>
          <a:p>
            <a:pPr lvl="1"/>
            <a:r>
              <a:rPr lang="en-US" smtClean="0"/>
              <a:t>Warm season convection</a:t>
            </a:r>
          </a:p>
          <a:p>
            <a:pPr lvl="1"/>
            <a:r>
              <a:rPr lang="en-US" smtClean="0"/>
              <a:t>Cool season ice storms</a:t>
            </a:r>
          </a:p>
          <a:p>
            <a:pPr lvl="1"/>
            <a:r>
              <a:rPr lang="en-US" smtClean="0"/>
              <a:t>Cool season snowstorms</a:t>
            </a:r>
          </a:p>
          <a:p>
            <a:r>
              <a:rPr lang="en-US" smtClean="0"/>
              <a:t>Summary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Cool season ice storms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43010" name="TextBox 5"/>
          <p:cNvSpPr txBox="1">
            <a:spLocks noChangeArrowheads="1"/>
          </p:cNvSpPr>
          <p:nvPr/>
        </p:nvSpPr>
        <p:spPr bwMode="auto">
          <a:xfrm>
            <a:off x="2362200" y="5715000"/>
            <a:ext cx="4773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Cold air damming weather map</a:t>
            </a:r>
          </a:p>
        </p:txBody>
      </p:sp>
      <p:sp>
        <p:nvSpPr>
          <p:cNvPr id="43011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12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pic>
        <p:nvPicPr>
          <p:cNvPr id="43013" name="Picture 9" descr="cadtex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3175" y="1166813"/>
            <a:ext cx="405765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Cool season ice storms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44034" name="TextBox 5"/>
          <p:cNvSpPr txBox="1">
            <a:spLocks noChangeArrowheads="1"/>
          </p:cNvSpPr>
          <p:nvPr/>
        </p:nvSpPr>
        <p:spPr bwMode="auto">
          <a:xfrm>
            <a:off x="3192463" y="5715000"/>
            <a:ext cx="27511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Cold air damming</a:t>
            </a:r>
          </a:p>
        </p:txBody>
      </p:sp>
      <p:sp>
        <p:nvSpPr>
          <p:cNvPr id="44035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4036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4037" name="TextBox 8"/>
          <p:cNvSpPr txBox="1">
            <a:spLocks noChangeArrowheads="1"/>
          </p:cNvSpPr>
          <p:nvPr/>
        </p:nvSpPr>
        <p:spPr bwMode="auto">
          <a:xfrm>
            <a:off x="2895600" y="6400800"/>
            <a:ext cx="34242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Figure 22 of Bell and Bosart (1988)</a:t>
            </a:r>
          </a:p>
        </p:txBody>
      </p:sp>
      <p:pic>
        <p:nvPicPr>
          <p:cNvPr id="44038" name="Picture 10" descr="cadfig22s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946150"/>
            <a:ext cx="6629400" cy="484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reeform 11"/>
          <p:cNvSpPr/>
          <p:nvPr/>
        </p:nvSpPr>
        <p:spPr>
          <a:xfrm>
            <a:off x="2035175" y="3155950"/>
            <a:ext cx="5229225" cy="2317750"/>
          </a:xfrm>
          <a:custGeom>
            <a:avLst/>
            <a:gdLst>
              <a:gd name="connsiteX0" fmla="*/ 0 w 5228823"/>
              <a:gd name="connsiteY0" fmla="*/ 360608 h 2318197"/>
              <a:gd name="connsiteX1" fmla="*/ 1545465 w 5228823"/>
              <a:gd name="connsiteY1" fmla="*/ 0 h 2318197"/>
              <a:gd name="connsiteX2" fmla="*/ 4868214 w 5228823"/>
              <a:gd name="connsiteY2" fmla="*/ 940158 h 2318197"/>
              <a:gd name="connsiteX3" fmla="*/ 5228823 w 5228823"/>
              <a:gd name="connsiteY3" fmla="*/ 1262130 h 2318197"/>
              <a:gd name="connsiteX4" fmla="*/ 4404575 w 5228823"/>
              <a:gd name="connsiteY4" fmla="*/ 2099256 h 2318197"/>
              <a:gd name="connsiteX5" fmla="*/ 953037 w 5228823"/>
              <a:gd name="connsiteY5" fmla="*/ 2318197 h 2318197"/>
              <a:gd name="connsiteX6" fmla="*/ 0 w 5228823"/>
              <a:gd name="connsiteY6" fmla="*/ 360608 h 231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28823" h="2318197">
                <a:moveTo>
                  <a:pt x="0" y="360608"/>
                </a:moveTo>
                <a:lnTo>
                  <a:pt x="1545465" y="0"/>
                </a:lnTo>
                <a:lnTo>
                  <a:pt x="4868214" y="940158"/>
                </a:lnTo>
                <a:lnTo>
                  <a:pt x="5228823" y="1262130"/>
                </a:lnTo>
                <a:lnTo>
                  <a:pt x="4404575" y="2099256"/>
                </a:lnTo>
                <a:lnTo>
                  <a:pt x="953037" y="2318197"/>
                </a:lnTo>
                <a:lnTo>
                  <a:pt x="0" y="360608"/>
                </a:lnTo>
                <a:close/>
              </a:path>
            </a:pathLst>
          </a:custGeom>
          <a:solidFill>
            <a:schemeClr val="accent1"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Cool season ice storms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45058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59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60" name="TextBox 8"/>
          <p:cNvSpPr txBox="1">
            <a:spLocks noChangeArrowheads="1"/>
          </p:cNvSpPr>
          <p:nvPr/>
        </p:nvSpPr>
        <p:spPr bwMode="auto">
          <a:xfrm>
            <a:off x="3048000" y="6400800"/>
            <a:ext cx="278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courtesy of Brooks Martner</a:t>
            </a:r>
          </a:p>
        </p:txBody>
      </p:sp>
      <p:pic>
        <p:nvPicPr>
          <p:cNvPr id="45061" name="Picture 7" descr="martner_sm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090613"/>
            <a:ext cx="6584950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reeform 9"/>
          <p:cNvSpPr/>
          <p:nvPr/>
        </p:nvSpPr>
        <p:spPr>
          <a:xfrm>
            <a:off x="3271838" y="2962275"/>
            <a:ext cx="4391025" cy="2060575"/>
          </a:xfrm>
          <a:custGeom>
            <a:avLst/>
            <a:gdLst>
              <a:gd name="connsiteX0" fmla="*/ 0 w 4391696"/>
              <a:gd name="connsiteY0" fmla="*/ 2009104 h 2060620"/>
              <a:gd name="connsiteX1" fmla="*/ 206062 w 4391696"/>
              <a:gd name="connsiteY1" fmla="*/ 1648496 h 2060620"/>
              <a:gd name="connsiteX2" fmla="*/ 695459 w 4391696"/>
              <a:gd name="connsiteY2" fmla="*/ 1197735 h 2060620"/>
              <a:gd name="connsiteX3" fmla="*/ 1120462 w 4391696"/>
              <a:gd name="connsiteY3" fmla="*/ 940158 h 2060620"/>
              <a:gd name="connsiteX4" fmla="*/ 1687132 w 4391696"/>
              <a:gd name="connsiteY4" fmla="*/ 837127 h 2060620"/>
              <a:gd name="connsiteX5" fmla="*/ 1867436 w 4391696"/>
              <a:gd name="connsiteY5" fmla="*/ 708338 h 2060620"/>
              <a:gd name="connsiteX6" fmla="*/ 2125014 w 4391696"/>
              <a:gd name="connsiteY6" fmla="*/ 373487 h 2060620"/>
              <a:gd name="connsiteX7" fmla="*/ 2331076 w 4391696"/>
              <a:gd name="connsiteY7" fmla="*/ 115910 h 2060620"/>
              <a:gd name="connsiteX8" fmla="*/ 2382591 w 4391696"/>
              <a:gd name="connsiteY8" fmla="*/ 0 h 2060620"/>
              <a:gd name="connsiteX9" fmla="*/ 4391696 w 4391696"/>
              <a:gd name="connsiteY9" fmla="*/ 25758 h 2060620"/>
              <a:gd name="connsiteX10" fmla="*/ 4378817 w 4391696"/>
              <a:gd name="connsiteY10" fmla="*/ 2060620 h 2060620"/>
              <a:gd name="connsiteX11" fmla="*/ 0 w 4391696"/>
              <a:gd name="connsiteY11" fmla="*/ 2009104 h 2060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91696" h="2060620">
                <a:moveTo>
                  <a:pt x="0" y="2009104"/>
                </a:moveTo>
                <a:lnTo>
                  <a:pt x="206062" y="1648496"/>
                </a:lnTo>
                <a:lnTo>
                  <a:pt x="695459" y="1197735"/>
                </a:lnTo>
                <a:lnTo>
                  <a:pt x="1120462" y="940158"/>
                </a:lnTo>
                <a:lnTo>
                  <a:pt x="1687132" y="837127"/>
                </a:lnTo>
                <a:lnTo>
                  <a:pt x="1867436" y="708338"/>
                </a:lnTo>
                <a:lnTo>
                  <a:pt x="2125014" y="373487"/>
                </a:lnTo>
                <a:lnTo>
                  <a:pt x="2331076" y="115910"/>
                </a:lnTo>
                <a:lnTo>
                  <a:pt x="2382591" y="0"/>
                </a:lnTo>
                <a:lnTo>
                  <a:pt x="4391696" y="25758"/>
                </a:lnTo>
                <a:lnTo>
                  <a:pt x="4378817" y="2060620"/>
                </a:lnTo>
                <a:lnTo>
                  <a:pt x="0" y="2009104"/>
                </a:lnTo>
                <a:close/>
              </a:path>
            </a:pathLst>
          </a:custGeom>
          <a:solidFill>
            <a:schemeClr val="accent1"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http://www.hpc.ncep.noaa.gov/archives/sfc/2013/namussfc201301251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066800"/>
            <a:ext cx="714375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Cool season ice storms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46083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6084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6085" name="TextBox 13"/>
          <p:cNvSpPr txBox="1">
            <a:spLocks noChangeArrowheads="1"/>
          </p:cNvSpPr>
          <p:nvPr/>
        </p:nvSpPr>
        <p:spPr bwMode="auto">
          <a:xfrm>
            <a:off x="1168400" y="6181725"/>
            <a:ext cx="7054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1800 UTC 25 January 2013 – ice storm example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9" descr="crop_sempe1213_iop2_snd03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047750"/>
            <a:ext cx="53848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Cool season ice storms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47107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7108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7109" name="TextBox 8"/>
          <p:cNvSpPr txBox="1">
            <a:spLocks noChangeArrowheads="1"/>
          </p:cNvSpPr>
          <p:nvPr/>
        </p:nvSpPr>
        <p:spPr bwMode="auto">
          <a:xfrm>
            <a:off x="2590800" y="6248400"/>
            <a:ext cx="32004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1:00 pm EST 25 January 2013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3886200" y="3886200"/>
            <a:ext cx="1981200" cy="2209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9" descr="sempe1213_iop2_rr_zoo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914400"/>
            <a:ext cx="89154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Cool season ice storms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48131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8132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8133" name="TextBox 8"/>
          <p:cNvSpPr txBox="1">
            <a:spLocks noChangeArrowheads="1"/>
          </p:cNvSpPr>
          <p:nvPr/>
        </p:nvSpPr>
        <p:spPr bwMode="auto">
          <a:xfrm>
            <a:off x="2667000" y="6335713"/>
            <a:ext cx="3657600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Noon  - 3:00 pm EST 25 January 2013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3352800" y="5867400"/>
            <a:ext cx="0" cy="53340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3352800" y="2362200"/>
            <a:ext cx="0" cy="533400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6" name="TextBox 11"/>
          <p:cNvSpPr txBox="1">
            <a:spLocks noChangeArrowheads="1"/>
          </p:cNvSpPr>
          <p:nvPr/>
        </p:nvSpPr>
        <p:spPr bwMode="auto">
          <a:xfrm>
            <a:off x="3048000" y="1295400"/>
            <a:ext cx="2509838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MRR reflectivity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6" descr="sempe1213_iop2_fv_zoo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914400"/>
            <a:ext cx="89154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Cool season ice storms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49155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9156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9157" name="TextBox 8"/>
          <p:cNvSpPr txBox="1">
            <a:spLocks noChangeArrowheads="1"/>
          </p:cNvSpPr>
          <p:nvPr/>
        </p:nvSpPr>
        <p:spPr bwMode="auto">
          <a:xfrm>
            <a:off x="2667000" y="6335713"/>
            <a:ext cx="3657600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Noon  - 3:00 pm EST 25 January 2013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3352800" y="5867400"/>
            <a:ext cx="0" cy="53340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3352800" y="2362200"/>
            <a:ext cx="0" cy="533400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60" name="TextBox 14"/>
          <p:cNvSpPr txBox="1">
            <a:spLocks noChangeArrowheads="1"/>
          </p:cNvSpPr>
          <p:nvPr/>
        </p:nvSpPr>
        <p:spPr bwMode="auto">
          <a:xfrm>
            <a:off x="3048000" y="1295400"/>
            <a:ext cx="2608263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MRR fall velocity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8" descr="http://www.hpc.ncep.noaa.gov/archives/sfc/2008/namussfc200802271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914400"/>
            <a:ext cx="714375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Cool season snowstorms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50179" name="TextBox 5"/>
          <p:cNvSpPr txBox="1">
            <a:spLocks noChangeArrowheads="1"/>
          </p:cNvSpPr>
          <p:nvPr/>
        </p:nvSpPr>
        <p:spPr bwMode="auto">
          <a:xfrm>
            <a:off x="685800" y="6096000"/>
            <a:ext cx="807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rgbClr val="FF0000"/>
                </a:solidFill>
                <a:latin typeface="Calibri" pitchFamily="34" charset="0"/>
              </a:rPr>
              <a:t>1200 UTC 27 February 2008 - NW flow snow example</a:t>
            </a:r>
          </a:p>
        </p:txBody>
      </p:sp>
      <p:sp>
        <p:nvSpPr>
          <p:cNvPr id="50180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0181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http://www.spc.noaa.gov/obswx/maps/500_080227_1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990600"/>
            <a:ext cx="716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Cool season snowstorms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51203" name="TextBox 5"/>
          <p:cNvSpPr txBox="1">
            <a:spLocks noChangeArrowheads="1"/>
          </p:cNvSpPr>
          <p:nvPr/>
        </p:nvSpPr>
        <p:spPr bwMode="auto">
          <a:xfrm>
            <a:off x="685800" y="6096000"/>
            <a:ext cx="807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rgbClr val="FF0000"/>
                </a:solidFill>
                <a:latin typeface="Calibri" pitchFamily="34" charset="0"/>
              </a:rPr>
              <a:t>1200 UTC 27 February 2008 - NW flow snow example</a:t>
            </a:r>
          </a:p>
        </p:txBody>
      </p:sp>
      <p:sp>
        <p:nvSpPr>
          <p:cNvPr id="51204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205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7" descr="Poga_Mountain_OPL_MRR__2008_02_27_00_00___2008_02_27_23_5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71513"/>
            <a:ext cx="9144000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Cool season snowstorms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52227" name="TextBox 5"/>
          <p:cNvSpPr txBox="1">
            <a:spLocks noChangeArrowheads="1"/>
          </p:cNvSpPr>
          <p:nvPr/>
        </p:nvSpPr>
        <p:spPr bwMode="auto">
          <a:xfrm>
            <a:off x="685800" y="6096000"/>
            <a:ext cx="807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rgbClr val="FF0000"/>
                </a:solidFill>
                <a:latin typeface="Calibri" pitchFamily="34" charset="0"/>
              </a:rPr>
              <a:t>1200 UTC 27 February 2008 - NW flow snow example</a:t>
            </a:r>
          </a:p>
        </p:txBody>
      </p:sp>
      <p:sp>
        <p:nvSpPr>
          <p:cNvPr id="52228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2229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04800" y="2590800"/>
            <a:ext cx="8458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31" name="TextBox 10"/>
          <p:cNvSpPr txBox="1">
            <a:spLocks noChangeArrowheads="1"/>
          </p:cNvSpPr>
          <p:nvPr/>
        </p:nvSpPr>
        <p:spPr bwMode="auto">
          <a:xfrm>
            <a:off x="7640638" y="2220913"/>
            <a:ext cx="817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2.5 km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4495800" y="1219200"/>
            <a:ext cx="0" cy="4724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7" descr="13-01c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616075"/>
            <a:ext cx="472440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Weather basics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16387" name="TextBox 5"/>
          <p:cNvSpPr txBox="1">
            <a:spLocks noChangeArrowheads="1"/>
          </p:cNvSpPr>
          <p:nvPr/>
        </p:nvSpPr>
        <p:spPr bwMode="auto">
          <a:xfrm>
            <a:off x="762000" y="5715000"/>
            <a:ext cx="7532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Open wave stage of the Norwegian Cyclone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7" descr="bands_F024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2350" y="1162050"/>
            <a:ext cx="70993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Cool season snowstorms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53251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3252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3253" name="TextBox 10"/>
          <p:cNvSpPr txBox="1">
            <a:spLocks noChangeArrowheads="1"/>
          </p:cNvSpPr>
          <p:nvPr/>
        </p:nvSpPr>
        <p:spPr bwMode="auto">
          <a:xfrm>
            <a:off x="685800" y="5715000"/>
            <a:ext cx="8077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rgbClr val="FF0000"/>
                </a:solidFill>
                <a:latin typeface="Calibri" pitchFamily="34" charset="0"/>
              </a:rPr>
              <a:t>0000 UTC 07 December 2010 - NW flow snow example</a:t>
            </a:r>
          </a:p>
        </p:txBody>
      </p:sp>
      <p:sp>
        <p:nvSpPr>
          <p:cNvPr id="53254" name="TextBox 11"/>
          <p:cNvSpPr txBox="1">
            <a:spLocks noChangeArrowheads="1"/>
          </p:cNvSpPr>
          <p:nvPr/>
        </p:nvSpPr>
        <p:spPr bwMode="auto">
          <a:xfrm>
            <a:off x="7467600" y="5638800"/>
            <a:ext cx="746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Calibri" pitchFamily="34" charset="0"/>
              </a:rPr>
              <a:t>(cm)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</a:p>
        </p:txBody>
      </p:sp>
      <p:sp>
        <p:nvSpPr>
          <p:cNvPr id="54274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534400" cy="5486400"/>
          </a:xfrm>
        </p:spPr>
        <p:txBody>
          <a:bodyPr/>
          <a:lstStyle/>
          <a:p>
            <a:r>
              <a:rPr lang="en-US" smtClean="0"/>
              <a:t>Background</a:t>
            </a:r>
          </a:p>
          <a:p>
            <a:pPr lvl="1"/>
            <a:r>
              <a:rPr lang="en-US" smtClean="0"/>
              <a:t>Weather basics</a:t>
            </a:r>
          </a:p>
          <a:p>
            <a:pPr lvl="1"/>
            <a:r>
              <a:rPr lang="en-US" smtClean="0"/>
              <a:t>Local topography</a:t>
            </a:r>
          </a:p>
          <a:p>
            <a:r>
              <a:rPr lang="en-US" smtClean="0"/>
              <a:t>Mountains can make our lives </a:t>
            </a:r>
            <a:r>
              <a:rPr lang="en-US" u="sng" smtClean="0"/>
              <a:t>less</a:t>
            </a:r>
            <a:r>
              <a:rPr lang="en-US" smtClean="0"/>
              <a:t> complicated</a:t>
            </a:r>
          </a:p>
          <a:p>
            <a:pPr lvl="1"/>
            <a:r>
              <a:rPr lang="en-US" smtClean="0"/>
              <a:t>Warm season convection</a:t>
            </a:r>
          </a:p>
          <a:p>
            <a:r>
              <a:rPr lang="en-US" smtClean="0"/>
              <a:t>Mountains can make our lives </a:t>
            </a:r>
            <a:r>
              <a:rPr lang="en-US" u="sng" smtClean="0"/>
              <a:t>more</a:t>
            </a:r>
            <a:r>
              <a:rPr lang="en-US" smtClean="0"/>
              <a:t> complicated</a:t>
            </a:r>
          </a:p>
          <a:p>
            <a:pPr lvl="1"/>
            <a:r>
              <a:rPr lang="en-US" smtClean="0"/>
              <a:t>Warm season convection</a:t>
            </a:r>
          </a:p>
          <a:p>
            <a:pPr lvl="1"/>
            <a:r>
              <a:rPr lang="en-US" smtClean="0"/>
              <a:t>Cool season ice storms</a:t>
            </a:r>
          </a:p>
          <a:p>
            <a:pPr lvl="1"/>
            <a:r>
              <a:rPr lang="en-US" smtClean="0"/>
              <a:t>Cool season snowstorms</a:t>
            </a:r>
          </a:p>
          <a:p>
            <a:r>
              <a:rPr lang="en-US" smtClean="0">
                <a:solidFill>
                  <a:srgbClr val="FF0000"/>
                </a:solidFill>
              </a:rPr>
              <a:t>Summary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</a:p>
        </p:txBody>
      </p:sp>
      <p:sp>
        <p:nvSpPr>
          <p:cNvPr id="55298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534400" cy="5486400"/>
          </a:xfrm>
        </p:spPr>
        <p:txBody>
          <a:bodyPr/>
          <a:lstStyle/>
          <a:p>
            <a:r>
              <a:rPr lang="en-US" smtClean="0"/>
              <a:t>Mountains make our lives </a:t>
            </a:r>
            <a:r>
              <a:rPr lang="en-US" u="sng" smtClean="0"/>
              <a:t>less</a:t>
            </a:r>
            <a:r>
              <a:rPr lang="en-US" smtClean="0"/>
              <a:t> complicated when</a:t>
            </a:r>
          </a:p>
          <a:p>
            <a:pPr lvl="1"/>
            <a:r>
              <a:rPr lang="en-US" smtClean="0"/>
              <a:t>We are living on the downwind (leeward) side</a:t>
            </a:r>
          </a:p>
          <a:p>
            <a:pPr lvl="1"/>
            <a:r>
              <a:rPr lang="en-US" smtClean="0"/>
              <a:t>Large-scale weather patterns are relatively weak; lifting of air parcels must be locally generated</a:t>
            </a:r>
          </a:p>
          <a:p>
            <a:r>
              <a:rPr lang="en-US" smtClean="0"/>
              <a:t>Mountains make our lives </a:t>
            </a:r>
            <a:r>
              <a:rPr lang="en-US" u="sng" smtClean="0"/>
              <a:t>more</a:t>
            </a:r>
            <a:r>
              <a:rPr lang="en-US" smtClean="0"/>
              <a:t> complicated when</a:t>
            </a:r>
          </a:p>
          <a:p>
            <a:pPr lvl="1"/>
            <a:r>
              <a:rPr lang="en-US" smtClean="0"/>
              <a:t>We are living on the windward side</a:t>
            </a:r>
          </a:p>
          <a:p>
            <a:pPr lvl="1"/>
            <a:r>
              <a:rPr lang="en-US" smtClean="0"/>
              <a:t>Large-scale weather patterns work together with the local weather patterns to fuel instability over an extended period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Acknowledgements</a:t>
            </a:r>
          </a:p>
        </p:txBody>
      </p:sp>
      <p:sp>
        <p:nvSpPr>
          <p:cNvPr id="56322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534400" cy="5486400"/>
          </a:xfrm>
        </p:spPr>
        <p:txBody>
          <a:bodyPr/>
          <a:lstStyle/>
          <a:p>
            <a:r>
              <a:rPr lang="en-US" smtClean="0"/>
              <a:t>Dr. Ana Barros (Duke Univ.), Dr. Baker Perry (ASU), Dr. Sandra Yuter (NCSU)</a:t>
            </a:r>
          </a:p>
          <a:p>
            <a:r>
              <a:rPr lang="en-US" smtClean="0"/>
              <a:t>David Hotz (MRX-NWS), Steve Keighton (RNK-NWS), and Larry Lee (GSP-NWS)</a:t>
            </a:r>
          </a:p>
          <a:p>
            <a:r>
              <a:rPr lang="it-IT" smtClean="0"/>
              <a:t>Leanna Preston, Catherine Frank (OLLI)</a:t>
            </a:r>
          </a:p>
          <a:p>
            <a:r>
              <a:rPr lang="it-IT" u="sng" smtClean="0"/>
              <a:t>Many</a:t>
            </a:r>
            <a:r>
              <a:rPr lang="it-IT" smtClean="0"/>
              <a:t> UNCA and ASU students</a:t>
            </a:r>
          </a:p>
          <a:p>
            <a:r>
              <a:rPr lang="it-IT" smtClean="0"/>
              <a:t>Funding provided by NASA, COMET, UNC-GA, UNCA</a:t>
            </a:r>
          </a:p>
          <a:p>
            <a:r>
              <a:rPr lang="it-IT" smtClean="0"/>
              <a:t>Equipment on loan from Naval Postgraduate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Mountain waves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57346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7347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7348" name="TextBox 10"/>
          <p:cNvSpPr txBox="1">
            <a:spLocks noChangeArrowheads="1"/>
          </p:cNvSpPr>
          <p:nvPr/>
        </p:nvSpPr>
        <p:spPr bwMode="auto">
          <a:xfrm>
            <a:off x="685800" y="4343400"/>
            <a:ext cx="807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rgbClr val="FF0000"/>
                </a:solidFill>
                <a:latin typeface="Calibri" pitchFamily="34" charset="0"/>
              </a:rPr>
              <a:t>To be continued…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7" descr="warm_mtn_cloud_dmartinsm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152400"/>
            <a:ext cx="8605837" cy="645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0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1676400"/>
          </a:xfrm>
          <a:solidFill>
            <a:schemeClr val="accent1">
              <a:alpha val="58038"/>
            </a:schemeClr>
          </a:solidFill>
        </p:spPr>
        <p:txBody>
          <a:bodyPr/>
          <a:lstStyle/>
          <a:p>
            <a:r>
              <a:rPr lang="en-US" smtClean="0"/>
              <a:t>The End</a:t>
            </a:r>
          </a:p>
        </p:txBody>
      </p:sp>
      <p:sp>
        <p:nvSpPr>
          <p:cNvPr id="58371" name="TextBox 3"/>
          <p:cNvSpPr txBox="1">
            <a:spLocks noChangeArrowheads="1"/>
          </p:cNvSpPr>
          <p:nvPr/>
        </p:nvSpPr>
        <p:spPr bwMode="auto">
          <a:xfrm>
            <a:off x="298450" y="6276975"/>
            <a:ext cx="12255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Calibri" pitchFamily="34" charset="0"/>
              </a:rPr>
              <a:t>photo: D. Martin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smtClean="0"/>
              <a:t>Helpful weather resources</a:t>
            </a:r>
          </a:p>
        </p:txBody>
      </p:sp>
      <p:sp>
        <p:nvSpPr>
          <p:cNvPr id="59394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5105400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sz="2800" smtClean="0"/>
              <a:t>Lead time from the event</a:t>
            </a:r>
          </a:p>
          <a:p>
            <a:pPr marL="742950" lvl="2" indent="-342900"/>
            <a:r>
              <a:rPr lang="en-US" sz="2400" smtClean="0"/>
              <a:t>2 to 7 days</a:t>
            </a:r>
          </a:p>
          <a:p>
            <a:pPr marL="742950" lvl="2" indent="-342900"/>
            <a:r>
              <a:rPr lang="en-US" sz="2400" smtClean="0"/>
              <a:t>0 to 2 days</a:t>
            </a:r>
          </a:p>
          <a:p>
            <a:pPr marL="742950" lvl="2" indent="-342900"/>
            <a:r>
              <a:rPr lang="en-US" sz="2400" smtClean="0"/>
              <a:t>Now</a:t>
            </a:r>
          </a:p>
          <a:p>
            <a:pPr>
              <a:buFont typeface="Arial" charset="0"/>
              <a:buNone/>
            </a:pPr>
            <a:endParaRPr lang="en-US" smtClean="0"/>
          </a:p>
        </p:txBody>
      </p:sp>
      <p:sp>
        <p:nvSpPr>
          <p:cNvPr id="5939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59396" name="Picture 2" descr="http://sphotos-b.xx.fbcdn.net/hphotos-ash4/250339_10150333216279714_774483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143000"/>
            <a:ext cx="4191000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7" name="TextBox 6"/>
          <p:cNvSpPr txBox="1">
            <a:spLocks noChangeArrowheads="1"/>
          </p:cNvSpPr>
          <p:nvPr/>
        </p:nvSpPr>
        <p:spPr bwMode="auto">
          <a:xfrm>
            <a:off x="7315200" y="6411913"/>
            <a:ext cx="1397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Calibri" pitchFamily="34" charset="0"/>
              </a:rPr>
              <a:t>Courtesy: D. Martin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smtClean="0"/>
              <a:t>Helpful weather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8458200" cy="5105400"/>
          </a:xfrm>
        </p:spPr>
        <p:txBody>
          <a:bodyPr>
            <a:normAutofit/>
          </a:bodyPr>
          <a:lstStyle/>
          <a:p>
            <a:pPr marL="342900" lvl="1" indent="-342900">
              <a:lnSpc>
                <a:spcPct val="90000"/>
              </a:lnSpc>
              <a:buFont typeface="Arial" charset="0"/>
              <a:buChar char="•"/>
            </a:pPr>
            <a:r>
              <a:rPr lang="en-US" sz="2800" smtClean="0">
                <a:solidFill>
                  <a:srgbClr val="FF0000"/>
                </a:solidFill>
              </a:rPr>
              <a:t>2 to 7</a:t>
            </a:r>
            <a:r>
              <a:rPr lang="en-US" sz="2800" smtClean="0"/>
              <a:t> day event lead time</a:t>
            </a:r>
            <a:endParaRPr lang="en-US" smtClean="0">
              <a:solidFill>
                <a:srgbClr val="FF0000"/>
              </a:solidFill>
            </a:endParaRPr>
          </a:p>
          <a:p>
            <a:pPr marL="342900" lvl="1" indent="-342900">
              <a:lnSpc>
                <a:spcPct val="90000"/>
              </a:lnSpc>
            </a:pPr>
            <a:r>
              <a:rPr lang="en-US" smtClean="0"/>
              <a:t>Climate Prediction Center 6-10 day outlook site</a:t>
            </a:r>
          </a:p>
          <a:p>
            <a:pPr lvl="2">
              <a:lnSpc>
                <a:spcPct val="90000"/>
              </a:lnSpc>
            </a:pPr>
            <a:r>
              <a:rPr lang="en-US" smtClean="0">
                <a:hlinkClick r:id="rId2"/>
              </a:rPr>
              <a:t>http://www.cpc.ncep.noaa.gov/products/predictions/610day/</a:t>
            </a:r>
            <a:endParaRPr lang="en-US" smtClean="0"/>
          </a:p>
          <a:p>
            <a:pPr marL="342900" lvl="1" indent="-342900">
              <a:lnSpc>
                <a:spcPct val="90000"/>
              </a:lnSpc>
            </a:pPr>
            <a:r>
              <a:rPr lang="en-US" smtClean="0"/>
              <a:t>NCEP  computer weather model site</a:t>
            </a:r>
          </a:p>
          <a:p>
            <a:pPr lvl="2">
              <a:lnSpc>
                <a:spcPct val="90000"/>
              </a:lnSpc>
            </a:pPr>
            <a:r>
              <a:rPr lang="en-US" smtClean="0">
                <a:hlinkClick r:id="rId3"/>
              </a:rPr>
              <a:t>http://mag.ncep.noaa.gov/</a:t>
            </a:r>
            <a:endParaRPr lang="en-US" smtClean="0"/>
          </a:p>
          <a:p>
            <a:pPr marL="342900" lvl="1" indent="-342900">
              <a:lnSpc>
                <a:spcPct val="90000"/>
              </a:lnSpc>
            </a:pPr>
            <a:r>
              <a:rPr lang="en-US" smtClean="0"/>
              <a:t>Storm Prediction Center site</a:t>
            </a:r>
          </a:p>
          <a:p>
            <a:pPr lvl="2">
              <a:lnSpc>
                <a:spcPct val="90000"/>
              </a:lnSpc>
            </a:pPr>
            <a:r>
              <a:rPr lang="en-US" smtClean="0">
                <a:hlinkClick r:id="rId4"/>
              </a:rPr>
              <a:t>http://www.spc.noaa.gov/</a:t>
            </a:r>
            <a:endParaRPr lang="en-US" smtClean="0"/>
          </a:p>
          <a:p>
            <a:pPr marL="342900" lvl="1" indent="-342900">
              <a:lnSpc>
                <a:spcPct val="90000"/>
              </a:lnSpc>
            </a:pPr>
            <a:r>
              <a:rPr lang="en-US" smtClean="0"/>
              <a:t>National Hurricane Center site</a:t>
            </a:r>
          </a:p>
          <a:p>
            <a:pPr lvl="2">
              <a:lnSpc>
                <a:spcPct val="90000"/>
              </a:lnSpc>
            </a:pPr>
            <a:r>
              <a:rPr lang="en-US" smtClean="0">
                <a:hlinkClick r:id="rId5"/>
              </a:rPr>
              <a:t>http://www.nhc.noaa.gov/</a:t>
            </a:r>
            <a:endParaRPr lang="en-US" smtClean="0"/>
          </a:p>
          <a:p>
            <a:pPr marL="342900" lvl="1" indent="-342900">
              <a:lnSpc>
                <a:spcPct val="90000"/>
              </a:lnSpc>
            </a:pPr>
            <a:r>
              <a:rPr lang="en-US" smtClean="0"/>
              <a:t>Weather Prediction Center analysis site</a:t>
            </a:r>
          </a:p>
          <a:p>
            <a:pPr lvl="2">
              <a:lnSpc>
                <a:spcPct val="90000"/>
              </a:lnSpc>
            </a:pPr>
            <a:r>
              <a:rPr lang="en-US" smtClean="0">
                <a:hlinkClick r:id="rId6"/>
              </a:rPr>
              <a:t>http://www.hpc.ncep.noaa.gov/</a:t>
            </a:r>
            <a:endParaRPr lang="en-US" smtClean="0"/>
          </a:p>
          <a:p>
            <a:pPr marL="342900" lvl="1" indent="-342900">
              <a:lnSpc>
                <a:spcPct val="90000"/>
              </a:lnSpc>
            </a:pPr>
            <a:r>
              <a:rPr lang="en-US" smtClean="0"/>
              <a:t>National Weather Service forecast site</a:t>
            </a:r>
          </a:p>
          <a:p>
            <a:pPr lvl="2">
              <a:lnSpc>
                <a:spcPct val="90000"/>
              </a:lnSpc>
            </a:pPr>
            <a:r>
              <a:rPr lang="en-US" smtClean="0">
                <a:hlinkClick r:id="rId7"/>
              </a:rPr>
              <a:t>http://www.weather.gov/</a:t>
            </a:r>
            <a:endParaRPr lang="en-US" smtClean="0"/>
          </a:p>
          <a:p>
            <a:pPr lvl="2">
              <a:lnSpc>
                <a:spcPct val="90000"/>
              </a:lnSpc>
              <a:buFont typeface="Arial" charset="0"/>
              <a:buNone/>
            </a:pPr>
            <a:endParaRPr lang="en-US" smtClean="0"/>
          </a:p>
        </p:txBody>
      </p:sp>
      <p:pic>
        <p:nvPicPr>
          <p:cNvPr id="60419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00875" y="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smtClean="0"/>
              <a:t>Helpful weather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8458200" cy="5105400"/>
          </a:xfrm>
        </p:spPr>
        <p:txBody>
          <a:bodyPr>
            <a:normAutofit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US" sz="2800" smtClean="0">
                <a:solidFill>
                  <a:srgbClr val="FF0000"/>
                </a:solidFill>
              </a:rPr>
              <a:t>0 to 2 </a:t>
            </a:r>
            <a:r>
              <a:rPr lang="en-US" sz="2800" smtClean="0"/>
              <a:t>day event lead time</a:t>
            </a:r>
            <a:endParaRPr lang="en-US" smtClean="0">
              <a:solidFill>
                <a:srgbClr val="FF0000"/>
              </a:solidFill>
            </a:endParaRPr>
          </a:p>
          <a:p>
            <a:pPr marL="342900" lvl="1" indent="-342900"/>
            <a:r>
              <a:rPr lang="en-US" smtClean="0"/>
              <a:t>NCEP  computer weather model site</a:t>
            </a:r>
          </a:p>
          <a:p>
            <a:pPr lvl="2"/>
            <a:r>
              <a:rPr lang="en-US" smtClean="0">
                <a:hlinkClick r:id="rId2"/>
              </a:rPr>
              <a:t>http://mag.ncep.noaa.gov/</a:t>
            </a:r>
            <a:endParaRPr lang="en-US" smtClean="0"/>
          </a:p>
          <a:p>
            <a:pPr lvl="2">
              <a:buFont typeface="Arial" charset="0"/>
              <a:buNone/>
            </a:pPr>
            <a:endParaRPr lang="en-US" smtClean="0"/>
          </a:p>
          <a:p>
            <a:pPr marL="342900" lvl="1" indent="-342900"/>
            <a:r>
              <a:rPr lang="en-US" smtClean="0"/>
              <a:t>Storm Prediction Center site</a:t>
            </a:r>
          </a:p>
          <a:p>
            <a:pPr lvl="2"/>
            <a:r>
              <a:rPr lang="en-US" smtClean="0">
                <a:hlinkClick r:id="rId3"/>
              </a:rPr>
              <a:t>http://www.spc.noaa.gov/</a:t>
            </a:r>
            <a:endParaRPr lang="en-US" smtClean="0"/>
          </a:p>
          <a:p>
            <a:pPr lvl="2">
              <a:buFont typeface="Arial" charset="0"/>
              <a:buNone/>
            </a:pPr>
            <a:endParaRPr lang="en-US" smtClean="0"/>
          </a:p>
          <a:p>
            <a:pPr marL="342900" lvl="1" indent="-342900"/>
            <a:r>
              <a:rPr lang="en-US" smtClean="0"/>
              <a:t>National Hurricane Center site</a:t>
            </a:r>
          </a:p>
          <a:p>
            <a:pPr lvl="2"/>
            <a:r>
              <a:rPr lang="en-US" smtClean="0">
                <a:hlinkClick r:id="rId4"/>
              </a:rPr>
              <a:t>http://www.nhc.noaa.gov/</a:t>
            </a:r>
            <a:endParaRPr lang="en-US" smtClean="0"/>
          </a:p>
        </p:txBody>
      </p:sp>
      <p:pic>
        <p:nvPicPr>
          <p:cNvPr id="6144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smtClean="0"/>
              <a:t>Helpful weather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8458200" cy="5105400"/>
          </a:xfrm>
        </p:spPr>
        <p:txBody>
          <a:bodyPr>
            <a:normAutofit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US" sz="2800" smtClean="0">
                <a:solidFill>
                  <a:srgbClr val="FF0000"/>
                </a:solidFill>
              </a:rPr>
              <a:t>0 to 2 </a:t>
            </a:r>
            <a:r>
              <a:rPr lang="en-US" sz="2800" smtClean="0"/>
              <a:t>day event lead time</a:t>
            </a:r>
            <a:endParaRPr lang="en-US" smtClean="0">
              <a:solidFill>
                <a:srgbClr val="FF0000"/>
              </a:solidFill>
            </a:endParaRPr>
          </a:p>
          <a:p>
            <a:pPr marL="342900" lvl="1" indent="-342900"/>
            <a:r>
              <a:rPr lang="en-US" smtClean="0"/>
              <a:t>Weather Prediction Center analysis site</a:t>
            </a:r>
          </a:p>
          <a:p>
            <a:pPr lvl="2"/>
            <a:r>
              <a:rPr lang="en-US" smtClean="0">
                <a:hlinkClick r:id="rId2"/>
              </a:rPr>
              <a:t>http://www.hpc.ncep.noaa.gov/</a:t>
            </a:r>
            <a:endParaRPr lang="en-US" smtClean="0"/>
          </a:p>
          <a:p>
            <a:pPr lvl="2">
              <a:buFont typeface="Arial" charset="0"/>
              <a:buNone/>
            </a:pPr>
            <a:endParaRPr lang="en-US" smtClean="0"/>
          </a:p>
          <a:p>
            <a:pPr marL="342900" lvl="1" indent="-342900"/>
            <a:r>
              <a:rPr lang="en-US" smtClean="0"/>
              <a:t>National Weather Service forecast site</a:t>
            </a:r>
          </a:p>
          <a:p>
            <a:pPr lvl="2"/>
            <a:r>
              <a:rPr lang="en-US" smtClean="0">
                <a:hlinkClick r:id="rId3"/>
              </a:rPr>
              <a:t>http://www.weather.gov/</a:t>
            </a:r>
            <a:endParaRPr lang="en-US" smtClean="0"/>
          </a:p>
          <a:p>
            <a:pPr lvl="2">
              <a:buFont typeface="Arial" charset="0"/>
              <a:buNone/>
            </a:pPr>
            <a:endParaRPr lang="en-US" smtClean="0"/>
          </a:p>
          <a:p>
            <a:pPr marL="342900" lvl="1" indent="-342900"/>
            <a:r>
              <a:rPr lang="en-US" smtClean="0"/>
              <a:t>Short Range Ensemble plume diagrams</a:t>
            </a:r>
          </a:p>
          <a:p>
            <a:pPr lvl="2"/>
            <a:r>
              <a:rPr lang="en-US" smtClean="0">
                <a:hlinkClick r:id="rId4"/>
              </a:rPr>
              <a:t>http://www.spc.noaa.gov/exper/sref/fplumes/index.php?YMD=20140127&amp;RT=09&amp;PRM=Total-SNO&amp;SID=AVL&amp;INC=ALL&amp;NNC=&amp;max=&amp;min=&amp;mZOOM=7&amp;mLAT=35.58110839297158&amp;mLON=-81.53716719970703&amp;mTYP=roadmap</a:t>
            </a:r>
            <a:endParaRPr lang="en-US" smtClean="0"/>
          </a:p>
          <a:p>
            <a:pPr marL="342900" lvl="1" indent="-342900"/>
            <a:endParaRPr lang="en-US" smtClean="0"/>
          </a:p>
        </p:txBody>
      </p:sp>
      <p:pic>
        <p:nvPicPr>
          <p:cNvPr id="6246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Weather basics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17410" name="TextBox 5"/>
          <p:cNvSpPr txBox="1">
            <a:spLocks noChangeArrowheads="1"/>
          </p:cNvSpPr>
          <p:nvPr/>
        </p:nvSpPr>
        <p:spPr bwMode="auto">
          <a:xfrm>
            <a:off x="3048000" y="5715000"/>
            <a:ext cx="3135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Warm conveyor belt</a:t>
            </a:r>
          </a:p>
        </p:txBody>
      </p:sp>
      <p:sp>
        <p:nvSpPr>
          <p:cNvPr id="17411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7412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pic>
        <p:nvPicPr>
          <p:cNvPr id="17413" name="Picture 6" descr="conveyorbelt_classic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0" y="1524000"/>
            <a:ext cx="508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TextBox 8"/>
          <p:cNvSpPr txBox="1">
            <a:spLocks noChangeArrowheads="1"/>
          </p:cNvSpPr>
          <p:nvPr/>
        </p:nvSpPr>
        <p:spPr bwMode="auto">
          <a:xfrm>
            <a:off x="2725738" y="6535738"/>
            <a:ext cx="36750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http://blog.ametsoc.org/news/atmospheric-rivers-go-mainstream/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4800" smtClean="0"/>
              <a:t>Helpful weather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228600" y="1600200"/>
            <a:ext cx="8458200" cy="5105400"/>
          </a:xfrm>
        </p:spPr>
        <p:txBody>
          <a:bodyPr>
            <a:normAutofit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US" smtClean="0">
                <a:solidFill>
                  <a:srgbClr val="FF0000"/>
                </a:solidFill>
              </a:rPr>
              <a:t>Now</a:t>
            </a:r>
            <a:endParaRPr lang="en-US" sz="2400" smtClean="0">
              <a:solidFill>
                <a:srgbClr val="FF0000"/>
              </a:solidFill>
            </a:endParaRPr>
          </a:p>
          <a:p>
            <a:pPr marL="342900" lvl="1" indent="-342900">
              <a:lnSpc>
                <a:spcPct val="90000"/>
              </a:lnSpc>
            </a:pPr>
            <a:r>
              <a:rPr lang="en-US" sz="2400" smtClean="0"/>
              <a:t>National Weather Service forecast site</a:t>
            </a:r>
          </a:p>
          <a:p>
            <a:pPr lvl="2">
              <a:lnSpc>
                <a:spcPct val="90000"/>
              </a:lnSpc>
            </a:pPr>
            <a:r>
              <a:rPr lang="en-US" sz="2000" smtClean="0">
                <a:hlinkClick r:id="rId2"/>
              </a:rPr>
              <a:t>http://www.weather.gov/</a:t>
            </a:r>
            <a:endParaRPr lang="en-US" sz="2000" smtClean="0"/>
          </a:p>
          <a:p>
            <a:pPr lvl="2">
              <a:lnSpc>
                <a:spcPct val="90000"/>
              </a:lnSpc>
              <a:buFont typeface="Arial" charset="0"/>
              <a:buNone/>
            </a:pPr>
            <a:endParaRPr lang="en-US" sz="2000" smtClean="0"/>
          </a:p>
          <a:p>
            <a:pPr marL="342900" lvl="1" indent="-342900"/>
            <a:r>
              <a:rPr lang="en-US" sz="2400" smtClean="0"/>
              <a:t>Regional WSR88D radar mosaic</a:t>
            </a:r>
          </a:p>
          <a:p>
            <a:pPr lvl="2"/>
            <a:r>
              <a:rPr lang="en-US" sz="2000" smtClean="0">
                <a:hlinkClick r:id="rId3"/>
              </a:rPr>
              <a:t>http://radar.weather.gov/Conus/full_loop.php</a:t>
            </a:r>
            <a:endParaRPr lang="en-US" sz="2000" smtClean="0"/>
          </a:p>
          <a:p>
            <a:pPr lvl="2">
              <a:buFont typeface="Arial" charset="0"/>
              <a:buNone/>
            </a:pPr>
            <a:endParaRPr lang="en-US" sz="2000" smtClean="0"/>
          </a:p>
          <a:p>
            <a:pPr marL="342900" lvl="1" indent="-342900"/>
            <a:r>
              <a:rPr lang="en-US" sz="2400" smtClean="0"/>
              <a:t>Regional observations</a:t>
            </a:r>
          </a:p>
          <a:p>
            <a:pPr lvl="2"/>
            <a:r>
              <a:rPr lang="en-US" sz="2000" smtClean="0">
                <a:hlinkClick r:id="rId4"/>
              </a:rPr>
              <a:t>http://weather.rap.ucar.edu/</a:t>
            </a:r>
            <a:endParaRPr lang="en-US" sz="2000" smtClean="0"/>
          </a:p>
          <a:p>
            <a:pPr lvl="2">
              <a:buFont typeface="Arial" charset="0"/>
              <a:buNone/>
            </a:pPr>
            <a:endParaRPr lang="en-US" sz="2000" smtClean="0"/>
          </a:p>
          <a:p>
            <a:pPr marL="342900" lvl="1" indent="-342900"/>
            <a:r>
              <a:rPr lang="en-US" sz="2400" smtClean="0"/>
              <a:t>Local mesonet observations</a:t>
            </a:r>
          </a:p>
          <a:p>
            <a:pPr lvl="2"/>
            <a:r>
              <a:rPr lang="en-US" sz="2000" smtClean="0">
                <a:hlinkClick r:id="rId5"/>
              </a:rPr>
              <a:t>http://preview.weather.gov/edd/</a:t>
            </a:r>
            <a:r>
              <a:rPr lang="en-US" sz="2000" smtClean="0"/>
              <a:t> </a:t>
            </a:r>
          </a:p>
        </p:txBody>
      </p:sp>
      <p:pic>
        <p:nvPicPr>
          <p:cNvPr id="6349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0875" y="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Weather basics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18434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8435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8436" name="TextBox 7"/>
          <p:cNvSpPr txBox="1">
            <a:spLocks noChangeArrowheads="1"/>
          </p:cNvSpPr>
          <p:nvPr/>
        </p:nvSpPr>
        <p:spPr bwMode="auto">
          <a:xfrm>
            <a:off x="1143000" y="6535738"/>
            <a:ext cx="27654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http://www.esrl.noaa.gov/psd/atmrivers/events/</a:t>
            </a:r>
          </a:p>
        </p:txBody>
      </p:sp>
      <p:pic>
        <p:nvPicPr>
          <p:cNvPr id="18437" name="Picture 2" descr="http://www.esrl.noaa.gov/psd/atmrivers/events/img/ssmi-feb20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990600"/>
            <a:ext cx="647700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Box 8"/>
          <p:cNvSpPr txBox="1">
            <a:spLocks noChangeArrowheads="1"/>
          </p:cNvSpPr>
          <p:nvPr/>
        </p:nvSpPr>
        <p:spPr bwMode="auto">
          <a:xfrm>
            <a:off x="5257800" y="6535738"/>
            <a:ext cx="36750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libri" pitchFamily="34" charset="0"/>
              </a:rPr>
              <a:t>http://blog.ametsoc.org/news/atmospheric-rivers-go-mainstream/</a:t>
            </a:r>
          </a:p>
        </p:txBody>
      </p:sp>
      <p:sp>
        <p:nvSpPr>
          <p:cNvPr id="18439" name="TextBox 5"/>
          <p:cNvSpPr txBox="1">
            <a:spLocks noChangeArrowheads="1"/>
          </p:cNvSpPr>
          <p:nvPr/>
        </p:nvSpPr>
        <p:spPr bwMode="auto">
          <a:xfrm>
            <a:off x="3124200" y="5791200"/>
            <a:ext cx="292100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Atmospheric rivers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Local topography</a:t>
            </a:r>
          </a:p>
        </p:txBody>
      </p:sp>
      <p:pic>
        <p:nvPicPr>
          <p:cNvPr id="19458" name="Picture 2" descr="C:\Documents and Settings\dmiller\My Documents\Files\docs\research\comet\may 2006\sempe1011\case_studies\c2010120612\figs\final\color\fig2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3" y="1206500"/>
            <a:ext cx="9177337" cy="557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28600" y="1371600"/>
            <a:ext cx="533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534400" cy="5486400"/>
          </a:xfrm>
        </p:spPr>
        <p:txBody>
          <a:bodyPr/>
          <a:lstStyle/>
          <a:p>
            <a:r>
              <a:rPr lang="en-US" smtClean="0"/>
              <a:t>Background</a:t>
            </a:r>
          </a:p>
          <a:p>
            <a:pPr lvl="1"/>
            <a:r>
              <a:rPr lang="en-US" smtClean="0"/>
              <a:t>Weather basics</a:t>
            </a:r>
          </a:p>
          <a:p>
            <a:pPr lvl="1"/>
            <a:r>
              <a:rPr lang="en-US" smtClean="0"/>
              <a:t>Local topography</a:t>
            </a:r>
          </a:p>
          <a:p>
            <a:r>
              <a:rPr lang="en-US" smtClean="0">
                <a:solidFill>
                  <a:srgbClr val="FF0000"/>
                </a:solidFill>
              </a:rPr>
              <a:t>Mountains can make our lives </a:t>
            </a:r>
            <a:r>
              <a:rPr lang="en-US" u="sng" smtClean="0">
                <a:solidFill>
                  <a:srgbClr val="FF0000"/>
                </a:solidFill>
              </a:rPr>
              <a:t>less</a:t>
            </a:r>
            <a:r>
              <a:rPr lang="en-US" smtClean="0">
                <a:solidFill>
                  <a:srgbClr val="FF0000"/>
                </a:solidFill>
              </a:rPr>
              <a:t> complicated</a:t>
            </a:r>
          </a:p>
          <a:p>
            <a:pPr lvl="1"/>
            <a:r>
              <a:rPr lang="en-US" smtClean="0">
                <a:solidFill>
                  <a:srgbClr val="FF0000"/>
                </a:solidFill>
              </a:rPr>
              <a:t>Warm season convection</a:t>
            </a:r>
          </a:p>
          <a:p>
            <a:r>
              <a:rPr lang="en-US" smtClean="0"/>
              <a:t>Mountains can make our lives </a:t>
            </a:r>
            <a:r>
              <a:rPr lang="en-US" u="sng" smtClean="0"/>
              <a:t>more</a:t>
            </a:r>
            <a:r>
              <a:rPr lang="en-US" smtClean="0"/>
              <a:t> complicated</a:t>
            </a:r>
          </a:p>
          <a:p>
            <a:pPr lvl="1"/>
            <a:r>
              <a:rPr lang="en-US" smtClean="0"/>
              <a:t>Warm season convection</a:t>
            </a:r>
          </a:p>
          <a:p>
            <a:pPr lvl="1"/>
            <a:r>
              <a:rPr lang="en-US" smtClean="0"/>
              <a:t>Cool season ice storms</a:t>
            </a:r>
          </a:p>
          <a:p>
            <a:pPr lvl="1"/>
            <a:r>
              <a:rPr lang="en-US" smtClean="0"/>
              <a:t>Cool season snowstorms</a:t>
            </a:r>
          </a:p>
          <a:p>
            <a:r>
              <a:rPr lang="en-US" smtClean="0"/>
              <a:t>Summary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 descr="rain_shadow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76400"/>
            <a:ext cx="7534275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Warm season convection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21507" name="AutoShape 2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1508" name="AutoShape 4" descr="http://www.meted.ucar.edu/mesoprim/bandedprecip/media/graphics/conveyorbelt_classi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1509" name="TextBox 6"/>
          <p:cNvSpPr txBox="1">
            <a:spLocks noChangeArrowheads="1"/>
          </p:cNvSpPr>
          <p:nvPr/>
        </p:nvSpPr>
        <p:spPr bwMode="auto">
          <a:xfrm>
            <a:off x="914400" y="6181725"/>
            <a:ext cx="6713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Rain shadows on leeward sides of mountains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1045</TotalTime>
  <Words>1033</Words>
  <Application>Microsoft Office PowerPoint</Application>
  <PresentationFormat>On-screen Show (4:3)</PresentationFormat>
  <Paragraphs>243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4" baseType="lpstr">
      <vt:lpstr>Calibri</vt:lpstr>
      <vt:lpstr>Arial</vt:lpstr>
      <vt:lpstr>Times New Roman</vt:lpstr>
      <vt:lpstr>Office Theme</vt:lpstr>
      <vt:lpstr>Sometimes Better, Sometimes Worse; How Local Weather is Modified by the Mountains</vt:lpstr>
      <vt:lpstr>Outline</vt:lpstr>
      <vt:lpstr>Outline</vt:lpstr>
      <vt:lpstr>Slide 4</vt:lpstr>
      <vt:lpstr>Slide 5</vt:lpstr>
      <vt:lpstr>Slide 6</vt:lpstr>
      <vt:lpstr>Local topography</vt:lpstr>
      <vt:lpstr>Outline</vt:lpstr>
      <vt:lpstr>Slide 9</vt:lpstr>
      <vt:lpstr>Slide 10</vt:lpstr>
      <vt:lpstr>Slide 11</vt:lpstr>
      <vt:lpstr>Slide 12</vt:lpstr>
      <vt:lpstr>Slide 13</vt:lpstr>
      <vt:lpstr>Slide 14</vt:lpstr>
      <vt:lpstr>Slide 15</vt:lpstr>
      <vt:lpstr>Outline</vt:lpstr>
      <vt:lpstr>Slide 17</vt:lpstr>
      <vt:lpstr>Slide 18</vt:lpstr>
      <vt:lpstr>Slide 19</vt:lpstr>
      <vt:lpstr>Introduction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Outline</vt:lpstr>
      <vt:lpstr>Summary</vt:lpstr>
      <vt:lpstr>Acknowledgements</vt:lpstr>
      <vt:lpstr>Slide 44</vt:lpstr>
      <vt:lpstr>The End</vt:lpstr>
      <vt:lpstr>Helpful weather resources</vt:lpstr>
      <vt:lpstr>Helpful weather resources</vt:lpstr>
      <vt:lpstr>Helpful weather resources</vt:lpstr>
      <vt:lpstr>Helpful weather resources</vt:lpstr>
      <vt:lpstr>Helpful weather resources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Sometimes Better, Sometimes Worse; How Local Weather is Modified by the Mountains</dc:title>
  <dc:creator/>
  <cp:lastModifiedBy>Douglas Miller</cp:lastModifiedBy>
  <cp:revision>121</cp:revision>
  <dcterms:created xsi:type="dcterms:W3CDTF">2006-08-16T00:00:00Z</dcterms:created>
  <dcterms:modified xsi:type="dcterms:W3CDTF">2014-03-12T14:29:01Z</dcterms:modified>
</cp:coreProperties>
</file>