
<file path=[Content_Types].xml><?xml version="1.0" encoding="utf-8"?>
<Types xmlns="http://schemas.openxmlformats.org/package/2006/content-types">
  <Default Extension="crdownload" ContentType="image/pn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65" r:id="rId4"/>
    <p:sldId id="267" r:id="rId5"/>
    <p:sldId id="268" r:id="rId6"/>
    <p:sldId id="287" r:id="rId7"/>
    <p:sldId id="264" r:id="rId8"/>
    <p:sldId id="271" r:id="rId9"/>
    <p:sldId id="279" r:id="rId10"/>
    <p:sldId id="29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crdownload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crdownload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crdownload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crdownload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msfc.nasa.gov/GOES/goeswestpacusir.html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Mountain Weather – 8 January 2025; </a:t>
            </a:r>
          </a:p>
          <a:p>
            <a:pPr algn="ctr"/>
            <a:r>
              <a:rPr lang="en-US" sz="3200" dirty="0"/>
              <a:t>Appalachian Mountains, WV and 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0678" y="6506289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https://www.snowshoemtn.com/media-room/skidder-slope-live-cam</a:t>
            </a:r>
          </a:p>
        </p:txBody>
      </p:sp>
      <p:pic>
        <p:nvPicPr>
          <p:cNvPr id="3" name="Picture 2" descr="A snow covered mountain with trees&#10;&#10;Description automatically generated">
            <a:extLst>
              <a:ext uri="{FF2B5EF4-FFF2-40B4-BE49-F238E27FC236}">
                <a16:creationId xmlns:a16="http://schemas.microsoft.com/office/drawing/2014/main" id="{21C69745-72EC-28AA-90DE-8BA70FC29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97B2F-1FAC-25B0-0811-A33376B95B51}"/>
              </a:ext>
            </a:extLst>
          </p:cNvPr>
          <p:cNvSpPr txBox="1"/>
          <p:nvPr/>
        </p:nvSpPr>
        <p:spPr>
          <a:xfrm>
            <a:off x="3229517" y="5921514"/>
            <a:ext cx="268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Snowshoe, WV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different colored lines&#10;&#10;Description automatically generated">
            <a:extLst>
              <a:ext uri="{FF2B5EF4-FFF2-40B4-BE49-F238E27FC236}">
                <a16:creationId xmlns:a16="http://schemas.microsoft.com/office/drawing/2014/main" id="{CB188B0A-E2F0-064F-3C2F-0F5E5858A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73" y="0"/>
            <a:ext cx="552725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1" y="609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HYSPLIT Trajectory – Mt. </a:t>
            </a:r>
            <a:r>
              <a:rPr lang="en-US" sz="3200"/>
              <a:t>Guyot, GSMNP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644601" y="6611779"/>
            <a:ext cx="3778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https://www.ready.noaa.gov/hypub-bin/trajtype.pl?runtype=archive</a:t>
            </a:r>
          </a:p>
        </p:txBody>
      </p:sp>
    </p:spTree>
    <p:extLst>
      <p:ext uri="{BB962C8B-B14F-4D97-AF65-F5344CB8AC3E}">
        <p14:creationId xmlns:p14="http://schemas.microsoft.com/office/powerpoint/2010/main" val="142149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88FF69DB-A628-A90D-EA60-A9BD20C4A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245"/>
            <a:ext cx="9144000" cy="6055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9861" y="6506289"/>
            <a:ext cx="3288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https://www.britannica.com/place/Appalachian-Mountains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Appalachian Mountains</a:t>
            </a:r>
          </a:p>
        </p:txBody>
      </p:sp>
    </p:spTree>
    <p:extLst>
      <p:ext uri="{BB962C8B-B14F-4D97-AF65-F5344CB8AC3E}">
        <p14:creationId xmlns:p14="http://schemas.microsoft.com/office/powerpoint/2010/main" val="126163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17316" y="6477000"/>
            <a:ext cx="6109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https://www.atmos.albany.edu/student/abentley/realtime/standard.php?domain=northamer&amp;variable=mslp_jet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FCB4B712-A519-4089-CA79-B4A0FB38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0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E4EA16-119C-9E4E-5525-280F552BD7A1}"/>
              </a:ext>
            </a:extLst>
          </p:cNvPr>
          <p:cNvSpPr txBox="1"/>
          <p:nvPr/>
        </p:nvSpPr>
        <p:spPr>
          <a:xfrm>
            <a:off x="1517316" y="6477000"/>
            <a:ext cx="6109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https://www.atmos.albany.edu/student/abentley/realtime/standard.php?domain=northamer&amp;variable=mslp_jet</a:t>
            </a:r>
          </a:p>
        </p:txBody>
      </p:sp>
      <p:pic>
        <p:nvPicPr>
          <p:cNvPr id="4" name="Picture 3" descr="A map of weather forecast&#10;&#10;Description automatically generated">
            <a:extLst>
              <a:ext uri="{FF2B5EF4-FFF2-40B4-BE49-F238E27FC236}">
                <a16:creationId xmlns:a16="http://schemas.microsoft.com/office/drawing/2014/main" id="{6645672C-2D21-D169-D42C-CC0D219D0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751A92-4ABD-7209-5BD4-48B1AF4971D4}"/>
              </a:ext>
            </a:extLst>
          </p:cNvPr>
          <p:cNvSpPr txBox="1"/>
          <p:nvPr/>
        </p:nvSpPr>
        <p:spPr>
          <a:xfrm>
            <a:off x="1517316" y="6477000"/>
            <a:ext cx="6109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https://www.atmos.albany.edu/student/abentley/realtime/standard.php?domain=northamer&amp;variable=mslp_jet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466C8A0C-3E99-EDDC-BB7E-E22C6508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1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C872C-D3D9-E843-AAA5-4CE3AAE89A42}"/>
              </a:ext>
            </a:extLst>
          </p:cNvPr>
          <p:cNvSpPr txBox="1"/>
          <p:nvPr/>
        </p:nvSpPr>
        <p:spPr>
          <a:xfrm>
            <a:off x="1517316" y="6477000"/>
            <a:ext cx="6109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https://www.atmos.albany.edu/student/abentley/realtime/standard.php?domain=northamer&amp;variable=mslp_jet</a:t>
            </a:r>
          </a:p>
        </p:txBody>
      </p:sp>
      <p:pic>
        <p:nvPicPr>
          <p:cNvPr id="4" name="Picture 3" descr="A map of the earth&#10;&#10;Description automatically generated">
            <a:extLst>
              <a:ext uri="{FF2B5EF4-FFF2-40B4-BE49-F238E27FC236}">
                <a16:creationId xmlns:a16="http://schemas.microsoft.com/office/drawing/2014/main" id="{C97A8973-4F4D-46F6-3DB0-1EFE6638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" y="0"/>
            <a:ext cx="871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2AB5EECC-5157-8CCF-49D0-29A2D9847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2160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Visible satellite loop</a:t>
            </a: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3706218" y="6395756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https://weather.ral.ucar.edu/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WSR-88D composite – east coast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9894" y="6506289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http://www2.mmm.ucar.edu/imagearchive/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668EFB52-8812-1AD6-E978-3D78AEBF1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6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with different colored lines&#10;&#10;Description automatically generated">
            <a:extLst>
              <a:ext uri="{FF2B5EF4-FFF2-40B4-BE49-F238E27FC236}">
                <a16:creationId xmlns:a16="http://schemas.microsoft.com/office/drawing/2014/main" id="{38E6197A-D480-C419-8CAA-DFA3F8786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83" y="0"/>
            <a:ext cx="551223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1" y="609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HYSPLIT Trajectory – Snowshoe, WV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4601" y="6611779"/>
            <a:ext cx="3778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https://www.ready.noaa.gov/hypub-bin/trajtype.pl?runtype=archive</a:t>
            </a:r>
          </a:p>
        </p:txBody>
      </p:sp>
    </p:spTree>
    <p:extLst>
      <p:ext uri="{BB962C8B-B14F-4D97-AF65-F5344CB8AC3E}">
        <p14:creationId xmlns:p14="http://schemas.microsoft.com/office/powerpoint/2010/main" val="2807973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238</Words>
  <Application>Microsoft Office PowerPoint</Application>
  <PresentationFormat>On-screen Show (4:3)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 Miller</dc:creator>
  <cp:lastModifiedBy>Doug Miller</cp:lastModifiedBy>
  <cp:revision>81</cp:revision>
  <dcterms:created xsi:type="dcterms:W3CDTF">2006-08-16T00:00:00Z</dcterms:created>
  <dcterms:modified xsi:type="dcterms:W3CDTF">2025-01-09T18:02:23Z</dcterms:modified>
</cp:coreProperties>
</file>