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8" r:id="rId3"/>
    <p:sldId id="288" r:id="rId4"/>
    <p:sldId id="289" r:id="rId5"/>
    <p:sldId id="267" r:id="rId6"/>
    <p:sldId id="265" r:id="rId7"/>
    <p:sldId id="264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5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9" y="0"/>
            <a:ext cx="871334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6168" y="6581299"/>
            <a:ext cx="3491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http://www.atmos.albany.edu/student/abentley/realtime.html</a:t>
            </a:r>
          </a:p>
        </p:txBody>
      </p:sp>
    </p:spTree>
    <p:extLst>
      <p:ext uri="{BB962C8B-B14F-4D97-AF65-F5344CB8AC3E}">
        <p14:creationId xmlns:p14="http://schemas.microsoft.com/office/powerpoint/2010/main" val="40129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9" y="0"/>
            <a:ext cx="871334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6168" y="6581299"/>
            <a:ext cx="3491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http://www.atmos.albany.edu/student/abentley/realtime.html</a:t>
            </a:r>
          </a:p>
        </p:txBody>
      </p:sp>
    </p:spTree>
    <p:extLst>
      <p:ext uri="{BB962C8B-B14F-4D97-AF65-F5344CB8AC3E}">
        <p14:creationId xmlns:p14="http://schemas.microsoft.com/office/powerpoint/2010/main" val="32181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" y="0"/>
            <a:ext cx="8722895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6168" y="6581299"/>
            <a:ext cx="3491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http://www.atmos.albany.edu/student/abentley/realtime.html</a:t>
            </a:r>
          </a:p>
        </p:txBody>
      </p:sp>
    </p:spTree>
    <p:extLst>
      <p:ext uri="{BB962C8B-B14F-4D97-AF65-F5344CB8AC3E}">
        <p14:creationId xmlns:p14="http://schemas.microsoft.com/office/powerpoint/2010/main" val="21765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" y="0"/>
            <a:ext cx="8722895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6168" y="6581299"/>
            <a:ext cx="3491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http://www.atmos.albany.edu/student/abentley/realtime.html</a:t>
            </a:r>
          </a:p>
        </p:txBody>
      </p:sp>
    </p:spTree>
    <p:extLst>
      <p:ext uri="{BB962C8B-B14F-4D97-AF65-F5344CB8AC3E}">
        <p14:creationId xmlns:p14="http://schemas.microsoft.com/office/powerpoint/2010/main" val="478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" y="0"/>
            <a:ext cx="8722895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6168" y="6581299"/>
            <a:ext cx="3491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http://www.atmos.albany.edu/student/abentley/realtime.html</a:t>
            </a:r>
          </a:p>
        </p:txBody>
      </p:sp>
    </p:spTree>
    <p:extLst>
      <p:ext uri="{BB962C8B-B14F-4D97-AF65-F5344CB8AC3E}">
        <p14:creationId xmlns:p14="http://schemas.microsoft.com/office/powerpoint/2010/main" val="23816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" y="0"/>
            <a:ext cx="872289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6168" y="6581299"/>
            <a:ext cx="3491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http://www.atmos.albany.edu/student/abentley/realtime.html</a:t>
            </a:r>
          </a:p>
        </p:txBody>
      </p:sp>
    </p:spTree>
    <p:extLst>
      <p:ext uri="{BB962C8B-B14F-4D97-AF65-F5344CB8AC3E}">
        <p14:creationId xmlns:p14="http://schemas.microsoft.com/office/powerpoint/2010/main" val="21557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20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1" y="76200"/>
            <a:ext cx="8458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Greensboro, NC sounding </a:t>
            </a:r>
          </a:p>
          <a:p>
            <a:pPr algn="ctr"/>
            <a:r>
              <a:rPr lang="en-US" sz="3200" dirty="0" smtClean="0"/>
              <a:t>1200 UTC 17 Mar 2021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25502" y="6553200"/>
            <a:ext cx="2816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http://weather.uwyo.edu/upperair/sounding.html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58" y="0"/>
            <a:ext cx="63844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1" y="76200"/>
            <a:ext cx="8458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GOES-16 Vis; 1200 – 1500 UTC 17 Mar 2021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45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40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Miller</dc:creator>
  <cp:lastModifiedBy>Doug Miller</cp:lastModifiedBy>
  <cp:revision>74</cp:revision>
  <dcterms:created xsi:type="dcterms:W3CDTF">2006-08-16T00:00:00Z</dcterms:created>
  <dcterms:modified xsi:type="dcterms:W3CDTF">2021-03-22T13:34:32Z</dcterms:modified>
</cp:coreProperties>
</file>