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3" d="100"/>
          <a:sy n="193" d="100"/>
        </p:scale>
        <p:origin x="-2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F6C83-6B8F-41CF-A447-7F7E489A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BDF5-CCF6-42DE-B78B-D2A6537F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778D-5439-48B2-984E-C395C42D3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EB2A-0044-406C-8D5F-94AD956F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457A7-FB71-43E5-9616-4997CBB9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89E2-614A-4D40-9F8F-65F895A8E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40EE-B00C-4118-A8A0-94229BEF0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819A-7D8B-4573-987B-44FC6DF19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BC18D-0046-4506-8FCD-4D03BD4D8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C5E7-97AF-49B4-B058-6C9F039D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E432-BC19-4EE3-8F15-6D8ED3CD9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32677B9-053D-4288-9DD9-697502DFC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4"/>
            <a:ext cx="10651114" cy="4806315"/>
          </a:xfrm>
          <a:prstGeom prst="rect">
            <a:avLst/>
          </a:prstGeom>
        </p:spPr>
      </p:pic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1000 hPa Z/Geo Rel Vort at t0</a:t>
            </a:r>
          </a:p>
        </p:txBody>
      </p:sp>
      <p:sp>
        <p:nvSpPr>
          <p:cNvPr id="13316" name="TextBox 14"/>
          <p:cNvSpPr txBox="1">
            <a:spLocks noChangeArrowheads="1"/>
          </p:cNvSpPr>
          <p:nvPr/>
        </p:nvSpPr>
        <p:spPr bwMode="auto">
          <a:xfrm>
            <a:off x="4549702" y="27432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105400" y="2508884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300 hPa Z, Temp Adv at t0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343400" y="2286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15 Feb </a:t>
            </a:r>
            <a:r>
              <a:rPr lang="en-US" dirty="0" smtClean="0"/>
              <a:t>2015 case study facts: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1000 </a:t>
            </a:r>
            <a:r>
              <a:rPr lang="en-US" dirty="0" err="1" smtClean="0"/>
              <a:t>hPa</a:t>
            </a:r>
            <a:r>
              <a:rPr lang="en-US" dirty="0" smtClean="0"/>
              <a:t> cyclone center</a:t>
            </a:r>
          </a:p>
          <a:p>
            <a:pPr lvl="1" eaLnBrk="1" hangingPunct="1"/>
            <a:r>
              <a:rPr lang="en-US" dirty="0" smtClean="0"/>
              <a:t>t0 = 0000 UTC </a:t>
            </a:r>
            <a:r>
              <a:rPr lang="en-US" dirty="0" smtClean="0"/>
              <a:t>15 </a:t>
            </a:r>
            <a:r>
              <a:rPr lang="en-US" dirty="0" smtClean="0"/>
              <a:t>Feb 2015 (F030)</a:t>
            </a:r>
          </a:p>
          <a:p>
            <a:pPr lvl="2" eaLnBrk="1" hangingPunct="1"/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= -85 m </a:t>
            </a:r>
            <a:r>
              <a:rPr lang="en-US" smtClean="0"/>
              <a:t>at </a:t>
            </a:r>
            <a:r>
              <a:rPr lang="en-US" smtClean="0"/>
              <a:t>40</a:t>
            </a:r>
            <a:r>
              <a:rPr lang="en-US" baseline="30000" smtClean="0"/>
              <a:t>o</a:t>
            </a:r>
            <a:r>
              <a:rPr lang="en-US" smtClean="0"/>
              <a:t>N</a:t>
            </a:r>
            <a:r>
              <a:rPr lang="en-US" dirty="0" smtClean="0"/>
              <a:t>, 70</a:t>
            </a:r>
            <a:r>
              <a:rPr lang="en-US" baseline="30000" dirty="0" smtClean="0"/>
              <a:t>o</a:t>
            </a:r>
            <a:r>
              <a:rPr lang="en-US" dirty="0" smtClean="0"/>
              <a:t>W</a:t>
            </a:r>
          </a:p>
          <a:p>
            <a:pPr lvl="1" eaLnBrk="1" hangingPunct="1"/>
            <a:r>
              <a:rPr lang="en-US" dirty="0" smtClean="0"/>
              <a:t>t1 = 1200 UTC </a:t>
            </a:r>
            <a:r>
              <a:rPr lang="en-US" dirty="0" smtClean="0"/>
              <a:t>15 </a:t>
            </a:r>
            <a:r>
              <a:rPr lang="en-US" dirty="0" smtClean="0"/>
              <a:t>Feb 2015 (F036)</a:t>
            </a:r>
          </a:p>
          <a:p>
            <a:pPr lvl="2" eaLnBrk="1" hangingPunct="1"/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= -163 m at </a:t>
            </a:r>
            <a:r>
              <a:rPr lang="en-US" dirty="0" smtClean="0"/>
              <a:t>41.25</a:t>
            </a:r>
            <a:r>
              <a:rPr lang="en-US" baseline="30000" dirty="0" smtClean="0"/>
              <a:t>o</a:t>
            </a:r>
            <a:r>
              <a:rPr lang="en-US" dirty="0" smtClean="0"/>
              <a:t>N</a:t>
            </a:r>
            <a:r>
              <a:rPr lang="en-US" dirty="0" smtClean="0"/>
              <a:t>, </a:t>
            </a:r>
            <a:r>
              <a:rPr lang="en-US" dirty="0" smtClean="0"/>
              <a:t>66.25</a:t>
            </a:r>
            <a:r>
              <a:rPr lang="en-US" baseline="30000" dirty="0" smtClean="0"/>
              <a:t>o</a:t>
            </a:r>
            <a:r>
              <a:rPr lang="en-US" dirty="0" smtClean="0"/>
              <a:t>W</a:t>
            </a:r>
            <a:endParaRPr lang="en-US" dirty="0" smtClean="0"/>
          </a:p>
          <a:p>
            <a:pPr eaLnBrk="1" hangingPunct="1"/>
            <a:r>
              <a:rPr lang="en-US" dirty="0" smtClean="0"/>
              <a:t>Map projection</a:t>
            </a:r>
          </a:p>
          <a:p>
            <a:pPr lvl="1" eaLnBrk="1" hangingPunct="1"/>
            <a:r>
              <a:rPr lang="en-US" dirty="0" smtClean="0"/>
              <a:t>25;-85;50;-50</a:t>
            </a:r>
          </a:p>
          <a:p>
            <a:pPr lvl="1" eaLnBrk="1" hangingPunct="1"/>
            <a:r>
              <a:rPr lang="en-US" dirty="0" err="1" smtClean="0"/>
              <a:t>mer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343400" y="2227897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1000 hPa Z/10-5 thick (m)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2286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850 hPa Z, THTE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2286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700 hPa Z &amp; Omeg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2286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500 hPa Z, Geo Abs Vort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9600" y="2286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300 hPa Z, WS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2286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/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300 hPa Z, Div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2286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85"/>
            <a:ext cx="9144000" cy="412623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300 hPa Z, GAVA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2286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153</Words>
  <Application>Microsoft Macintosh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1000 hPa Z/Geo Rel Vort at t0</vt:lpstr>
      <vt:lpstr>PowerPoint Presentation</vt:lpstr>
      <vt:lpstr>1000 hPa Z/10-5 thick (m) at t0</vt:lpstr>
      <vt:lpstr>850 hPa Z, THTE at t0</vt:lpstr>
      <vt:lpstr>700 hPa Z &amp; Omeg at t0</vt:lpstr>
      <vt:lpstr>500 hPa Z, Geo Abs Vort at t0</vt:lpstr>
      <vt:lpstr>300 hPa Z, WS at t0</vt:lpstr>
      <vt:lpstr>300 hPa Z, Div at t0</vt:lpstr>
      <vt:lpstr>300 hPa Z, GAVA at t0</vt:lpstr>
      <vt:lpstr>300 hPa Z, Temp Adv at t0</vt:lpstr>
      <vt:lpstr>15 Feb 2015 case study facts: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RH238 Student</dc:creator>
  <cp:lastModifiedBy>Tiffany</cp:lastModifiedBy>
  <cp:revision>80</cp:revision>
  <dcterms:created xsi:type="dcterms:W3CDTF">1601-01-01T00:00:00Z</dcterms:created>
  <dcterms:modified xsi:type="dcterms:W3CDTF">2015-02-23T19:00:06Z</dcterms:modified>
</cp:coreProperties>
</file>