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F6C83-6B8F-41CF-A447-7F7E489A2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BBDF5-CCF6-42DE-B78B-D2A6537F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6778D-5439-48B2-984E-C395C42D3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4EB2A-0044-406C-8D5F-94AD956F2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457A7-FB71-43E5-9616-4997CBB9C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F89E2-614A-4D40-9F8F-65F895A8E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740EE-B00C-4118-A8A0-94229BEF0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3819A-7D8B-4573-987B-44FC6DF19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BC18D-0046-4506-8FCD-4D03BD4D8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AC5E7-97AF-49B4-B058-6C9F039D6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7E432-BC19-4EE3-8F15-6D8ED3CD9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32677B9-053D-4288-9DD9-697502DFC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weather map&#10;&#10;Description automatically generated">
            <a:extLst>
              <a:ext uri="{FF2B5EF4-FFF2-40B4-BE49-F238E27FC236}">
                <a16:creationId xmlns:a16="http://schemas.microsoft.com/office/drawing/2014/main" id="{267A9A52-1F41-33BC-2F76-212E4CB7E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/>
              <a:t>1000 </a:t>
            </a:r>
            <a:r>
              <a:rPr lang="en-US" dirty="0" err="1"/>
              <a:t>hPa</a:t>
            </a:r>
            <a:r>
              <a:rPr lang="en-US" dirty="0"/>
              <a:t> Z/Geo </a:t>
            </a:r>
            <a:r>
              <a:rPr lang="en-US" dirty="0" err="1"/>
              <a:t>Rel</a:t>
            </a:r>
            <a:r>
              <a:rPr lang="en-US" dirty="0"/>
              <a:t> </a:t>
            </a:r>
            <a:r>
              <a:rPr lang="en-US" dirty="0" err="1"/>
              <a:t>Vort</a:t>
            </a:r>
            <a:r>
              <a:rPr lang="en-US" dirty="0"/>
              <a:t> at t0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8AE383-CB1B-4F18-971E-408408D7D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2860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990521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ather map&#10;&#10;Description automatically generated">
            <a:extLst>
              <a:ext uri="{FF2B5EF4-FFF2-40B4-BE49-F238E27FC236}">
                <a16:creationId xmlns:a16="http://schemas.microsoft.com/office/drawing/2014/main" id="{A6DDB8CF-624E-451A-23A7-54C1A8320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82289"/>
            <a:ext cx="8787401" cy="6693421"/>
          </a:xfrm>
          <a:prstGeom prst="rect">
            <a:avLst/>
          </a:prstGeom>
        </p:spPr>
      </p:pic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Temp Adv at t0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010D22-0B63-0150-20EE-4F5CCF828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531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19 Nov 2024 case study facts: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1000 </a:t>
            </a:r>
            <a:r>
              <a:rPr lang="en-US" dirty="0" err="1"/>
              <a:t>hPa</a:t>
            </a:r>
            <a:r>
              <a:rPr lang="en-US" dirty="0"/>
              <a:t> cyclone center</a:t>
            </a:r>
            <a:endParaRPr lang="en-US" sz="2400" dirty="0"/>
          </a:p>
          <a:p>
            <a:pPr lvl="1" eaLnBrk="1" hangingPunct="1"/>
            <a:r>
              <a:rPr lang="en-US" dirty="0"/>
              <a:t>t0 = 1200 UTC 19 Nov 2024</a:t>
            </a:r>
          </a:p>
          <a:p>
            <a:pPr lvl="2" eaLnBrk="1" hangingPunct="1"/>
            <a:r>
              <a:rPr lang="en-US" dirty="0"/>
              <a:t>Z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dirty="0">
                <a:latin typeface="Symbol" panose="05050102010706020507" pitchFamily="18" charset="2"/>
              </a:rPr>
              <a:t>-131.4</a:t>
            </a:r>
            <a:r>
              <a:rPr lang="en-US" dirty="0"/>
              <a:t> m at 43.0</a:t>
            </a:r>
            <a:r>
              <a:rPr lang="en-US" baseline="30000" dirty="0"/>
              <a:t>o</a:t>
            </a:r>
            <a:r>
              <a:rPr lang="en-US" dirty="0"/>
              <a:t>N, 137.0</a:t>
            </a:r>
            <a:r>
              <a:rPr lang="en-US" baseline="30000" dirty="0"/>
              <a:t>o</a:t>
            </a:r>
            <a:r>
              <a:rPr lang="en-US" dirty="0"/>
              <a:t>W</a:t>
            </a:r>
          </a:p>
          <a:p>
            <a:pPr lvl="1" eaLnBrk="1" hangingPunct="1"/>
            <a:r>
              <a:rPr lang="en-US" dirty="0"/>
              <a:t>t1 = 1800 UTC 19 Nov 2024</a:t>
            </a:r>
          </a:p>
          <a:p>
            <a:pPr lvl="2" eaLnBrk="1" hangingPunct="1"/>
            <a:r>
              <a:rPr lang="en-US" dirty="0"/>
              <a:t>Z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dirty="0">
                <a:latin typeface="Symbol" panose="05050102010706020507" pitchFamily="18" charset="2"/>
              </a:rPr>
              <a:t>-</a:t>
            </a:r>
            <a:r>
              <a:rPr lang="en-US" dirty="0"/>
              <a:t>360.0 m </a:t>
            </a:r>
            <a:r>
              <a:rPr lang="en-US"/>
              <a:t>at 45.0</a:t>
            </a:r>
            <a:r>
              <a:rPr lang="en-US" baseline="30000"/>
              <a:t>o</a:t>
            </a:r>
            <a:r>
              <a:rPr lang="en-US"/>
              <a:t>N</a:t>
            </a:r>
            <a:r>
              <a:rPr lang="en-US" dirty="0"/>
              <a:t>, 133.0</a:t>
            </a:r>
            <a:r>
              <a:rPr lang="en-US" baseline="30000" dirty="0"/>
              <a:t>o</a:t>
            </a:r>
            <a:r>
              <a:rPr lang="en-US" dirty="0"/>
              <a:t>W</a:t>
            </a:r>
          </a:p>
          <a:p>
            <a:pPr eaLnBrk="1" hangingPunct="1"/>
            <a:r>
              <a:rPr lang="en-US" dirty="0"/>
              <a:t>Map projection</a:t>
            </a:r>
          </a:p>
          <a:p>
            <a:pPr lvl="1" eaLnBrk="1" hangingPunct="1"/>
            <a:r>
              <a:rPr lang="en-US" sz="2000" dirty="0" err="1"/>
              <a:t>ax.set_extent</a:t>
            </a:r>
            <a:r>
              <a:rPr lang="en-US" sz="2000" dirty="0"/>
              <a:t>([200, 240, 25, 60])</a:t>
            </a:r>
          </a:p>
          <a:p>
            <a:pPr lvl="1" eaLnBrk="1" hangingPunct="1"/>
            <a:r>
              <a:rPr lang="en-US" sz="2000" dirty="0" err="1"/>
              <a:t>cart_proj</a:t>
            </a:r>
            <a:r>
              <a:rPr lang="en-US" sz="2000" dirty="0"/>
              <a:t>=</a:t>
            </a:r>
            <a:r>
              <a:rPr lang="en-US" sz="2000" dirty="0" err="1"/>
              <a:t>ccrs.PlateCarree</a:t>
            </a:r>
            <a:r>
              <a:rPr lang="en-US" sz="2000" dirty="0"/>
              <a:t>(</a:t>
            </a:r>
            <a:r>
              <a:rPr lang="en-US" sz="2000" dirty="0" err="1"/>
              <a:t>central_longitude</a:t>
            </a:r>
            <a:r>
              <a:rPr lang="en-US" sz="2000" dirty="0"/>
              <a:t>= -140.0)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eather&#10;&#10;Description automatically generated with medium confidence">
            <a:extLst>
              <a:ext uri="{FF2B5EF4-FFF2-40B4-BE49-F238E27FC236}">
                <a16:creationId xmlns:a16="http://schemas.microsoft.com/office/drawing/2014/main" id="{7E4A2137-FC85-C7F5-0D7D-DEB8B650C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1000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hPa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Z/Geo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Vort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at t1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DD29D0-9004-3291-7CDF-B948963DD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2860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AC40A8-93F6-797F-BE3D-855B9A638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531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74177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ather map&#10;&#10;Description automatically generated">
            <a:extLst>
              <a:ext uri="{FF2B5EF4-FFF2-40B4-BE49-F238E27FC236}">
                <a16:creationId xmlns:a16="http://schemas.microsoft.com/office/drawing/2014/main" id="{0875DA18-4F14-F53D-B84C-40E138937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1" y="109721"/>
            <a:ext cx="9006858" cy="6638557"/>
          </a:xfrm>
          <a:prstGeom prst="rect">
            <a:avLst/>
          </a:prstGeom>
        </p:spPr>
      </p:pic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1000 hPa Z/10-5 thick (m) at t0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2E6B3-5F83-2259-83D6-5F08F2A58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9812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ather map&#10;&#10;Description automatically generated">
            <a:extLst>
              <a:ext uri="{FF2B5EF4-FFF2-40B4-BE49-F238E27FC236}">
                <a16:creationId xmlns:a16="http://schemas.microsoft.com/office/drawing/2014/main" id="{9ED4BF78-0A45-5FDA-D4AD-B0D687E86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55" y="109721"/>
            <a:ext cx="8805689" cy="6638557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850 hPa Z, THTE at t0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6D0249-B85E-89A3-D120-6F175A88B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812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ather map&#10;&#10;Description automatically generated">
            <a:extLst>
              <a:ext uri="{FF2B5EF4-FFF2-40B4-BE49-F238E27FC236}">
                <a16:creationId xmlns:a16="http://schemas.microsoft.com/office/drawing/2014/main" id="{2B41BBC2-5BF9-9DAC-4433-E17B3010C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1" y="73145"/>
            <a:ext cx="8686817" cy="6711709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/>
              <a:t>700 </a:t>
            </a:r>
            <a:r>
              <a:rPr lang="en-US" dirty="0" err="1"/>
              <a:t>hPa</a:t>
            </a:r>
            <a:r>
              <a:rPr lang="en-US" dirty="0"/>
              <a:t> Z </a:t>
            </a:r>
            <a:r>
              <a:rPr lang="en-US"/>
              <a:t>&amp; Omega </a:t>
            </a:r>
            <a:r>
              <a:rPr lang="en-US" dirty="0"/>
              <a:t>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25DC4-CA8F-C933-0477-52523CD0B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9531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ather map&#10;&#10;Description automatically generated">
            <a:extLst>
              <a:ext uri="{FF2B5EF4-FFF2-40B4-BE49-F238E27FC236}">
                <a16:creationId xmlns:a16="http://schemas.microsoft.com/office/drawing/2014/main" id="{FFB40FAF-D9C5-C97E-FB35-CB7B7AE57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1" y="82289"/>
            <a:ext cx="8823978" cy="6693421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500 hPa Z, Geo Abs Vort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1E212-F434-F6A2-7091-40F0ACE2A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531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ather map&#10;&#10;Description automatically generated">
            <a:extLst>
              <a:ext uri="{FF2B5EF4-FFF2-40B4-BE49-F238E27FC236}">
                <a16:creationId xmlns:a16="http://schemas.microsoft.com/office/drawing/2014/main" id="{63718883-DCC4-3784-849F-C4C142243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82289"/>
            <a:ext cx="8759969" cy="6693421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WS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63ED0-CE92-6F2E-B41C-BDE4170B4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531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map&#10;&#10;Description automatically generated">
            <a:extLst>
              <a:ext uri="{FF2B5EF4-FFF2-40B4-BE49-F238E27FC236}">
                <a16:creationId xmlns:a16="http://schemas.microsoft.com/office/drawing/2014/main" id="{D959CB56-81AA-E81A-DB66-5CCF254FB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73145"/>
            <a:ext cx="8787401" cy="6711709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Div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4FA96-1515-528C-68B3-A0B11EF70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531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89F50092-B4C1-D26D-54F6-443B607A5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GAVA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D1E1C1-CED4-A27C-0DBC-6F4779175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531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5580</TotalTime>
  <Words>166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Symbol</vt:lpstr>
      <vt:lpstr>Times New Roman</vt:lpstr>
      <vt:lpstr>Default Design</vt:lpstr>
      <vt:lpstr>1000 hPa Z/Geo Rel Vort at t0</vt:lpstr>
      <vt:lpstr>PowerPoint Presentation</vt:lpstr>
      <vt:lpstr>1000 hPa Z/10-5 thick (m) at t0</vt:lpstr>
      <vt:lpstr>850 hPa Z, THTE at t0</vt:lpstr>
      <vt:lpstr>700 hPa Z &amp; Omega at t0</vt:lpstr>
      <vt:lpstr>500 hPa Z, Geo Abs Vort at t0</vt:lpstr>
      <vt:lpstr>300 hPa Z, WS at t0</vt:lpstr>
      <vt:lpstr>300 hPa Z, Div at t0</vt:lpstr>
      <vt:lpstr>300 hPa Z, GAVA at t0</vt:lpstr>
      <vt:lpstr>300 hPa Z, Temp Adv at t0</vt:lpstr>
      <vt:lpstr>19 Nov 2024 case study facts: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155</cp:revision>
  <dcterms:created xsi:type="dcterms:W3CDTF">1601-01-01T00:00:00Z</dcterms:created>
  <dcterms:modified xsi:type="dcterms:W3CDTF">2025-01-27T12:25:48Z</dcterms:modified>
</cp:coreProperties>
</file>