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weather forecast&#10;&#10;AI-generated content may be incorrect.">
            <a:extLst>
              <a:ext uri="{FF2B5EF4-FFF2-40B4-BE49-F238E27FC236}">
                <a16:creationId xmlns:a16="http://schemas.microsoft.com/office/drawing/2014/main" id="{A56B4B70-6505-CD76-D582-7A61F3E0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E4D81-74AA-3A7A-727E-BBE104386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199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52958-0BC6-2427-0715-3CFE79D3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weather with blue lines&#10;&#10;AI-generated content may be incorrect.">
            <a:extLst>
              <a:ext uri="{FF2B5EF4-FFF2-40B4-BE49-F238E27FC236}">
                <a16:creationId xmlns:a16="http://schemas.microsoft.com/office/drawing/2014/main" id="{1DD10DAE-272F-9473-1A8A-CACE6F98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C3091-584F-4B1D-5AC5-6DD21D6FB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033C8058-696E-92F0-B7B4-EB64C453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7BFD0-2501-E4D4-1C82-4A2241EAF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AI-generated content may be incorrect.">
            <a:extLst>
              <a:ext uri="{FF2B5EF4-FFF2-40B4-BE49-F238E27FC236}">
                <a16:creationId xmlns:a16="http://schemas.microsoft.com/office/drawing/2014/main" id="{0BCFE7C8-4A82-B97E-A983-F9F7018F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12Z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59976" y="5410200"/>
            <a:ext cx="177644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+16.67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6007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0BE24-8378-0C85-2F7F-BBFEB165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weather with different colored lines&#10;&#10;AI-generated content may be incorrect.">
            <a:extLst>
              <a:ext uri="{FF2B5EF4-FFF2-40B4-BE49-F238E27FC236}">
                <a16:creationId xmlns:a16="http://schemas.microsoft.com/office/drawing/2014/main" id="{32D434E8-9BD8-A63F-153D-76EB4DE3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12Z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18184" y="5410200"/>
            <a:ext cx="843051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(10.10340x10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)]*(-0.9344295x10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7.431884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9A897-E2B1-EB3B-C669-46EFF54B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AI-generated content may be incorrect.">
            <a:extLst>
              <a:ext uri="{FF2B5EF4-FFF2-40B4-BE49-F238E27FC236}">
                <a16:creationId xmlns:a16="http://schemas.microsoft.com/office/drawing/2014/main" id="{8F70D52E-6E4D-871E-2830-078DBFA9D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12Z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116885" y="5410200"/>
            <a:ext cx="512512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7.431884 </a:t>
            </a:r>
            <a:r>
              <a:rPr lang="en-US" dirty="0"/>
              <a:t>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6.317101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45B3E-8FF4-4DD4-8983-FD04E0902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ocean&#10;&#10;AI-generated content may be incorrect.">
            <a:extLst>
              <a:ext uri="{FF2B5EF4-FFF2-40B4-BE49-F238E27FC236}">
                <a16:creationId xmlns:a16="http://schemas.microsoft.com/office/drawing/2014/main" id="{FA79BBD9-C531-4D18-2C9A-880ABCBDE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LDIA; latent heat release at 12Z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063266" y="5410200"/>
            <a:ext cx="51764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6.317101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+4.421971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E35B8-6127-1B47-5330-ED244D12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+22.13675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[(47.5 – {11.0}])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+16.89815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1.31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AI-generated content may be incorrect.">
            <a:extLst>
              <a:ext uri="{FF2B5EF4-FFF2-40B4-BE49-F238E27FC236}">
                <a16:creationId xmlns:a16="http://schemas.microsoft.com/office/drawing/2014/main" id="{656BED35-880B-F732-8CE5-5D31CC8A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7B3D-45B7-404F-4F5F-EF928D219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eather&#10;&#10;AI-generated content may be incorrect.">
            <a:extLst>
              <a:ext uri="{FF2B5EF4-FFF2-40B4-BE49-F238E27FC236}">
                <a16:creationId xmlns:a16="http://schemas.microsoft.com/office/drawing/2014/main" id="{8A9DC453-88C9-A137-1786-A60EDBD85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1005-6F8E-AF6F-DC0B-0EC0A218261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15C55-1FF1-CACC-EBDF-AF340D94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</TotalTime>
  <Words>264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275</cp:revision>
  <cp:lastPrinted>1601-01-01T00:00:00Z</cp:lastPrinted>
  <dcterms:created xsi:type="dcterms:W3CDTF">1601-01-01T00:00:00Z</dcterms:created>
  <dcterms:modified xsi:type="dcterms:W3CDTF">2025-03-20T16:39:15Z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