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1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earth&#10;&#10;Description automatically generated">
            <a:extLst>
              <a:ext uri="{FF2B5EF4-FFF2-40B4-BE49-F238E27FC236}">
                <a16:creationId xmlns:a16="http://schemas.microsoft.com/office/drawing/2014/main" id="{C21FAC7D-94FE-164E-ED7E-C1322514F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BE4D81-74AA-3A7A-727E-BBE104386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10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8CFDB28D-218E-6ACF-575D-A2F78196F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E4D2-8B7E-3517-DEFD-FA5620466E3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C3091-584F-4B1D-5AC5-6DD21D6FB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42F0168E-9046-88C6-A8E7-BE66BD507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8224D-3409-E122-3BA7-5E831E79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759D754D-70A5-2850-B052-43BD1577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6751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negative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15836" y="5410200"/>
            <a:ext cx="16610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-6.21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8787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negative</a:t>
            </a:r>
            <a:r>
              <a:rPr lang="en-US" dirty="0"/>
              <a:t> GAVA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BB967-CD32-7DB8-112F-1235D8C3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eather&#10;&#10;Description automatically generated">
            <a:extLst>
              <a:ext uri="{FF2B5EF4-FFF2-40B4-BE49-F238E27FC236}">
                <a16:creationId xmlns:a16="http://schemas.microsoft.com/office/drawing/2014/main" id="{33916E67-4A93-A5CF-F9B3-B8F0EC95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18184" y="5410200"/>
            <a:ext cx="830227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(10.10340x10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)]*(-2.136368x10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20.74329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BF721-4082-EBE6-34C9-9461376A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2427C9B8-A069-498B-07DF-68A48ABBA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7201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negative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116885" y="5410200"/>
            <a:ext cx="537999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20.74329</a:t>
            </a:r>
            <a:r>
              <a:rPr lang="en-US" dirty="0"/>
              <a:t>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17.631796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3404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LAD contribution to cyclogenesis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B47D9-C5AC-3A5A-D113-028692BF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earth&#10;&#10;Description automatically generated">
            <a:extLst>
              <a:ext uri="{FF2B5EF4-FFF2-40B4-BE49-F238E27FC236}">
                <a16:creationId xmlns:a16="http://schemas.microsoft.com/office/drawing/2014/main" id="{DA77BB04-0BE9-7867-C2CE-749E20C78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063266" y="5410200"/>
            <a:ext cx="530465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17.631796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+12.34226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4A5B6-739E-4CB6-FE24-DEEB6C732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+44.50734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[(33.6 – {2.6}])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+14.35185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</a:t>
            </a:r>
            <a:r>
              <a:rPr lang="en-US"/>
              <a:t>= 3.10 </a:t>
            </a:r>
            <a:r>
              <a:rPr lang="en-US" dirty="0"/>
              <a:t>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earth&#10;&#10;Description automatically generated">
            <a:extLst>
              <a:ext uri="{FF2B5EF4-FFF2-40B4-BE49-F238E27FC236}">
                <a16:creationId xmlns:a16="http://schemas.microsoft.com/office/drawing/2014/main" id="{EE1F67B2-6C54-6743-68D2-1FDF3DA02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959FA-F8B9-67BB-638F-B1D489D5488B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3518B-8DAF-B6D0-1B56-573BF962E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Description automatically generated">
            <a:extLst>
              <a:ext uri="{FF2B5EF4-FFF2-40B4-BE49-F238E27FC236}">
                <a16:creationId xmlns:a16="http://schemas.microsoft.com/office/drawing/2014/main" id="{0E4D7291-5587-4EC0-D942-E943109D5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51005-6F8E-AF6F-DC0B-0EC0A218261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FDE2A-FE15-D1DA-CE84-4B31A2CF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133600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7170</TotalTime>
  <Words>264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268</cp:revision>
  <cp:lastPrinted>1601-01-01T00:00:00Z</cp:lastPrinted>
  <dcterms:created xsi:type="dcterms:W3CDTF">1601-01-01T00:00:00Z</dcterms:created>
  <dcterms:modified xsi:type="dcterms:W3CDTF">2025-02-19T17:12:36Z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