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07383583-EDF4-44BD-D1CF-058113AB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FCF81-388F-C2F8-6AA7-266461E2C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389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E4D81-74AA-3A7A-727E-BBE104386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ather map&#10;&#10;Description automatically generated">
            <a:extLst>
              <a:ext uri="{FF2B5EF4-FFF2-40B4-BE49-F238E27FC236}">
                <a16:creationId xmlns:a16="http://schemas.microsoft.com/office/drawing/2014/main" id="{BB2B9A2A-E0FC-C07B-4FD1-AD474720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4621C-8980-A5BB-897E-B48A4833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BFF15529-A4C7-3685-7324-1498105E0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8224D-3409-E122-3BA7-5E831E79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C89F125D-B14C-832C-D3EA-F7E49F80B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15836" y="5410200"/>
            <a:ext cx="17123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40.4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E1453-5685-A113-FF2F-30C709B6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4917ABC6-8B54-1C96-F6C6-4DAD232E1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49104" y="5410200"/>
            <a:ext cx="817403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(8.954433x10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)]*(-0.389452x10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4.26663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79DBB-E45A-AB05-CB80-16060344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ather map&#10;&#10;Description automatically generated">
            <a:extLst>
              <a:ext uri="{FF2B5EF4-FFF2-40B4-BE49-F238E27FC236}">
                <a16:creationId xmlns:a16="http://schemas.microsoft.com/office/drawing/2014/main" id="{B9C7AD4F-80A0-8E2F-DE1C-0A4BE6AFD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33916" y="5410200"/>
            <a:ext cx="49952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4.26663</a:t>
            </a:r>
            <a:r>
              <a:rPr lang="en-US" dirty="0"/>
              <a:t>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3.62664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</a:t>
            </a:r>
            <a:r>
              <a:rPr lang="en-US"/>
              <a:t>a </a:t>
            </a:r>
            <a:r>
              <a:rPr lang="en-US" b="1"/>
              <a:t>negative</a:t>
            </a:r>
            <a:r>
              <a:rPr lang="en-US"/>
              <a:t> </a:t>
            </a:r>
            <a:r>
              <a:rPr lang="en-US" dirty="0"/>
              <a:t>LAD contribution to cyclogenesis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02A3B-0397-1BFA-7749-D1BCCA30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ather map&#10;&#10;Description automatically generated">
            <a:extLst>
              <a:ext uri="{FF2B5EF4-FFF2-40B4-BE49-F238E27FC236}">
                <a16:creationId xmlns:a16="http://schemas.microsoft.com/office/drawing/2014/main" id="{D1008A78-6685-FDD4-DC34-96ADE4619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255626" y="5410200"/>
            <a:ext cx="49199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3.62664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+2.53865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25898-46F3-D8E9-1651-70E446F2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+43.57864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[(23.5 – {12.7}])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+1.25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34.863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90FAA840-0624-C062-3724-C33280B58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B3DF2-0F8F-A9FA-F4D9-DF6F647E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ather map&#10;&#10;Description automatically generated">
            <a:extLst>
              <a:ext uri="{FF2B5EF4-FFF2-40B4-BE49-F238E27FC236}">
                <a16:creationId xmlns:a16="http://schemas.microsoft.com/office/drawing/2014/main" id="{360CFC44-661F-6E17-FDC6-9AD33E72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1005-6F8E-AF6F-DC0B-0EC0A218261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B5627-771B-1BB7-2B66-84A72B6A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91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7137</TotalTime>
  <Words>265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261</cp:revision>
  <cp:lastPrinted>1601-01-01T00:00:00Z</cp:lastPrinted>
  <dcterms:created xsi:type="dcterms:W3CDTF">1601-01-01T00:00:00Z</dcterms:created>
  <dcterms:modified xsi:type="dcterms:W3CDTF">2025-02-16T20:44:39Z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