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723B627E-1879-8F82-60E6-C79C28FD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FCF81-388F-C2F8-6AA7-266461E2C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58DBE-C064-8C0C-0E1C-07D7C1C7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959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6DB1A682-FD27-979E-F5F6-3EC66787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D3A6C-36B9-97F6-E3F2-CC22FCF8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CA2997EE-99A1-5327-C3DB-CBCD8D0AB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14B76-4284-7426-DAD1-EFBDEA95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C5FDF143-162D-6626-0F24-145C82203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58408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9.3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A8BC0-7F7A-CFF9-A85B-DC496838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7F556774-C6B3-8236-49DC-C06DC9FE7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49104" y="5410200"/>
            <a:ext cx="802867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(11.30313x10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)]*(-1.09944x10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9.54205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F7244-CB11-5205-1B58-FA5468CD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5652352B-4F24-0423-D766-B393A430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33916" y="5410200"/>
            <a:ext cx="50422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9.54205</a:t>
            </a:r>
            <a:r>
              <a:rPr lang="en-US" dirty="0"/>
              <a:t>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8.11075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</a:t>
            </a:r>
            <a:r>
              <a:rPr lang="en-US"/>
              <a:t>a </a:t>
            </a:r>
            <a:r>
              <a:rPr lang="en-US" b="1"/>
              <a:t>negative</a:t>
            </a:r>
            <a:r>
              <a:rPr lang="en-US"/>
              <a:t> </a:t>
            </a:r>
            <a:r>
              <a:rPr lang="en-US" dirty="0"/>
              <a:t>LAD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FD617-A921-8FE8-936E-F9750E62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ather map&#10;&#10;Description automatically generated">
            <a:extLst>
              <a:ext uri="{FF2B5EF4-FFF2-40B4-BE49-F238E27FC236}">
                <a16:creationId xmlns:a16="http://schemas.microsoft.com/office/drawing/2014/main" id="{C27F367B-16B7-DCFB-D025-0486E0759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255626" y="5410200"/>
            <a:ext cx="49028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8.11075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+5.67752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62CD6-71A2-F4BF-F2AA-9DC14E08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+16.40883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[(23.9 – {9.5}])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+6.66667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2.461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sea&#10;&#10;Description automatically generated">
            <a:extLst>
              <a:ext uri="{FF2B5EF4-FFF2-40B4-BE49-F238E27FC236}">
                <a16:creationId xmlns:a16="http://schemas.microsoft.com/office/drawing/2014/main" id="{A1F1D686-4E54-CB89-0F77-FAF0CC31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4F64B-02CA-340E-4552-5E4047BB8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map&#10;&#10;Description automatically generated">
            <a:extLst>
              <a:ext uri="{FF2B5EF4-FFF2-40B4-BE49-F238E27FC236}">
                <a16:creationId xmlns:a16="http://schemas.microsoft.com/office/drawing/2014/main" id="{068D022E-F028-B2DA-5F7E-2263CFA10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E114A-9AE3-6BBD-C39C-A75A23826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1005-6F8E-AF6F-DC0B-0EC0A218261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7013</TotalTime>
  <Words>265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253</cp:revision>
  <cp:lastPrinted>1601-01-01T00:00:00Z</cp:lastPrinted>
  <dcterms:created xsi:type="dcterms:W3CDTF">1601-01-01T00:00:00Z</dcterms:created>
  <dcterms:modified xsi:type="dcterms:W3CDTF">2025-02-05T12:40:04Z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