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9A8B9B8F-EB18-14A4-0CDE-E767D97A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FCF81-388F-C2F8-6AA7-266461E2C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58DBE-C064-8C0C-0E1C-07D7C1C7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34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ather map&#10;&#10;Description automatically generated">
            <a:extLst>
              <a:ext uri="{FF2B5EF4-FFF2-40B4-BE49-F238E27FC236}">
                <a16:creationId xmlns:a16="http://schemas.microsoft.com/office/drawing/2014/main" id="{A6DDB8CF-624E-451A-23A7-54C1A832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10D22-0B63-0150-20EE-4F5CCF82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B2AA7D2C-42D9-42C9-988D-49A1119B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E019C-7C6A-C376-B852-FE82E961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&#10;&#10;Description automatically generated">
            <a:extLst>
              <a:ext uri="{FF2B5EF4-FFF2-40B4-BE49-F238E27FC236}">
                <a16:creationId xmlns:a16="http://schemas.microsoft.com/office/drawing/2014/main" id="{18C2137B-EBE7-283B-3E13-C8273708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5840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4.8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282C6-D145-1DCD-9381-E757DC37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Description automatically generated">
            <a:extLst>
              <a:ext uri="{FF2B5EF4-FFF2-40B4-BE49-F238E27FC236}">
                <a16:creationId xmlns:a16="http://schemas.microsoft.com/office/drawing/2014/main" id="{F6024434-EE64-2834-622B-AFE07685C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49104" y="5410200"/>
            <a:ext cx="804579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(10.28445x10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)]*(-0.19308x10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1.84169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B7EFB-68FD-D1BB-855A-3992908C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CF07B0AC-B28B-20DC-0F40-97A44C72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</a:t>
            </a:r>
            <a:r>
              <a:rPr lang="en-US"/>
              <a:t>); positive </a:t>
            </a:r>
            <a:r>
              <a:rPr lang="en-US" dirty="0"/>
              <a:t>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33916" y="5410200"/>
            <a:ext cx="49952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1.84169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1.56544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</a:t>
            </a:r>
            <a:r>
              <a:rPr lang="en-US"/>
              <a:t>a </a:t>
            </a:r>
            <a:r>
              <a:rPr lang="en-US" b="1"/>
              <a:t>negative</a:t>
            </a:r>
            <a:r>
              <a:rPr lang="en-US"/>
              <a:t> </a:t>
            </a:r>
            <a:r>
              <a:rPr lang="en-US" dirty="0"/>
              <a:t>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4084-4E28-EFAB-9273-CFA89351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CA53B1D1-C8F1-D5A6-A834-C1632F79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55626" y="5410200"/>
            <a:ext cx="49199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1.56544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+1.09581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C00A1-9795-3294-C370-E3A8D632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+6.17206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[(53.7 – {5.3}])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+22.4074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0.275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D959CB56-81AA-E81A-DB66-5CCF254F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4FA96-1515-528C-68B3-A0B11EF70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89F50092-B4C1-D26D-54F6-443B607A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1E1C1-CED4-A27C-0DBC-6F477917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3124B-466D-4569-98E5-C9A9EC6AE24A}"/>
              </a:ext>
            </a:extLst>
          </p:cNvPr>
          <p:cNvSpPr txBox="1"/>
          <p:nvPr/>
        </p:nvSpPr>
        <p:spPr>
          <a:xfrm>
            <a:off x="5562600" y="4114800"/>
            <a:ext cx="1713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[~0]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267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245</cp:revision>
  <cp:lastPrinted>1601-01-01T00:00:00Z</cp:lastPrinted>
  <dcterms:created xsi:type="dcterms:W3CDTF">1601-01-01T00:00:00Z</dcterms:created>
  <dcterms:modified xsi:type="dcterms:W3CDTF">2025-02-05T12:33:35Z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