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4" r:id="rId8"/>
    <p:sldId id="270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6C90C-61AB-480F-B6CA-796E9E4CE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1A683-DCAD-43FC-B74D-D2794CD53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9F04F-F6E1-4183-B7E6-0FA1C92C9F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2E6FA-9B1F-4534-AD0C-55F94C326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511B3-4DDF-4A65-8242-2C606E58BD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8D46E-4FA8-4B06-9013-0A404DB5D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150D-0C06-404B-A577-EF883FDF8A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B1187-0BFF-41B2-8460-72C4BBD109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44DCE-B2F4-4D54-B8C8-D7FFA740E8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25D49-54D5-4805-BBC6-D017BDA98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7E1F8-4CC7-4360-86CA-BF9AF10FE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2A7F43-C9B7-4879-9E84-3F0CF980B5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318792" y="214094"/>
            <a:ext cx="5064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P1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120320" y="6172200"/>
            <a:ext cx="305724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0000 UTC 22 Jan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18792" y="214094"/>
            <a:ext cx="5100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P2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20320" y="6172200"/>
            <a:ext cx="305724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0600 UTC 22 Jan 2018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18792" y="214094"/>
            <a:ext cx="5100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P3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20320" y="6172200"/>
            <a:ext cx="310854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1200 UTC 22 Jan 2018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318792" y="214094"/>
            <a:ext cx="5100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P4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20320" y="6172200"/>
            <a:ext cx="310854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1800 UTC 22 Jan 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318792" y="214094"/>
            <a:ext cx="5100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P5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20320" y="6172200"/>
            <a:ext cx="305724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0000 UTC 23 Jan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318792" y="214094"/>
            <a:ext cx="51007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P6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043376" y="6165514"/>
            <a:ext cx="305724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0600 UTC 23 Jan 2018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81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29262"/>
              </p:ext>
            </p:extLst>
          </p:nvPr>
        </p:nvGraphicFramePr>
        <p:xfrm>
          <a:off x="1524000" y="1066800"/>
          <a:ext cx="6096000" cy="5604129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Lat/Lon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 Z 22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30.00/132.50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36.50/131.25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06 Z 22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31.25/136.25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38.00/132.50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Z 22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33.75/142.50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38.75/133.00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Z 22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36.25/145.00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40.00/135.00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 Z 23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38.75/147.50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41.25/137.50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06 Z 23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41.25/150.00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42.50/140.00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Z 23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43.75/152.50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43.75/140.00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Z 23 Jan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46.25/153.75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45.00/138.75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382" name="Text Box 70"/>
          <p:cNvSpPr txBox="1">
            <a:spLocks noChangeArrowheads="1"/>
          </p:cNvSpPr>
          <p:nvPr/>
        </p:nvSpPr>
        <p:spPr bwMode="auto">
          <a:xfrm>
            <a:off x="7737157" y="2662535"/>
            <a:ext cx="492443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36</a:t>
            </a:r>
          </a:p>
        </p:txBody>
      </p:sp>
      <p:sp>
        <p:nvSpPr>
          <p:cNvPr id="13384" name="Text Box 72"/>
          <p:cNvSpPr txBox="1">
            <a:spLocks noChangeArrowheads="1"/>
          </p:cNvSpPr>
          <p:nvPr/>
        </p:nvSpPr>
        <p:spPr bwMode="auto">
          <a:xfrm>
            <a:off x="7740650" y="4491335"/>
            <a:ext cx="492443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66</a:t>
            </a:r>
          </a:p>
        </p:txBody>
      </p:sp>
      <p:sp>
        <p:nvSpPr>
          <p:cNvPr id="13385" name="Text Box 73"/>
          <p:cNvSpPr txBox="1">
            <a:spLocks noChangeArrowheads="1"/>
          </p:cNvSpPr>
          <p:nvPr/>
        </p:nvSpPr>
        <p:spPr bwMode="auto">
          <a:xfrm>
            <a:off x="7737157" y="3272135"/>
            <a:ext cx="492443" cy="46166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68</a:t>
            </a:r>
          </a:p>
        </p:txBody>
      </p:sp>
      <p:sp>
        <p:nvSpPr>
          <p:cNvPr id="13386" name="Text Box 74"/>
          <p:cNvSpPr txBox="1">
            <a:spLocks noChangeArrowheads="1"/>
          </p:cNvSpPr>
          <p:nvPr/>
        </p:nvSpPr>
        <p:spPr bwMode="auto">
          <a:xfrm>
            <a:off x="7756525" y="2052935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39</a:t>
            </a:r>
          </a:p>
        </p:txBody>
      </p:sp>
      <p:sp>
        <p:nvSpPr>
          <p:cNvPr id="10" name="Text Box 73"/>
          <p:cNvSpPr txBox="1">
            <a:spLocks noChangeArrowheads="1"/>
          </p:cNvSpPr>
          <p:nvPr/>
        </p:nvSpPr>
        <p:spPr bwMode="auto">
          <a:xfrm>
            <a:off x="7740650" y="3881735"/>
            <a:ext cx="492443" cy="46166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61</a:t>
            </a:r>
          </a:p>
        </p:txBody>
      </p:sp>
      <p:sp>
        <p:nvSpPr>
          <p:cNvPr id="8" name="Text Box 72"/>
          <p:cNvSpPr txBox="1">
            <a:spLocks noChangeArrowheads="1"/>
          </p:cNvSpPr>
          <p:nvPr/>
        </p:nvSpPr>
        <p:spPr bwMode="auto">
          <a:xfrm>
            <a:off x="7891046" y="5177135"/>
            <a:ext cx="338554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9" name="Text Box 72"/>
          <p:cNvSpPr txBox="1">
            <a:spLocks noChangeArrowheads="1"/>
          </p:cNvSpPr>
          <p:nvPr/>
        </p:nvSpPr>
        <p:spPr bwMode="auto">
          <a:xfrm>
            <a:off x="7737157" y="5786735"/>
            <a:ext cx="492443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885694"/>
              </p:ext>
            </p:extLst>
          </p:nvPr>
        </p:nvGraphicFramePr>
        <p:xfrm>
          <a:off x="2217420" y="114300"/>
          <a:ext cx="470916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7058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Group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2342">
                <a:tc>
                  <a:txBody>
                    <a:bodyPr/>
                    <a:lstStyle/>
                    <a:p>
                      <a:r>
                        <a:rPr lang="en-US" dirty="0"/>
                        <a:t>Final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Abby, Kaitlyn, Sara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Marcus, Zachary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54D8F18-5447-A3D5-6A8F-1D5BC27228DC}"/>
              </a:ext>
            </a:extLst>
          </p:cNvPr>
          <p:cNvSpPr/>
          <p:nvPr/>
        </p:nvSpPr>
        <p:spPr>
          <a:xfrm>
            <a:off x="5410200" y="1066800"/>
            <a:ext cx="1493520" cy="838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100%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EE82B-5A52-8CF8-14B4-95F3CBEF6FB2}"/>
              </a:ext>
            </a:extLst>
          </p:cNvPr>
          <p:cNvSpPr/>
          <p:nvPr/>
        </p:nvSpPr>
        <p:spPr>
          <a:xfrm>
            <a:off x="3886200" y="1066800"/>
            <a:ext cx="1371600" cy="8382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88%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69000-2C2C-93E4-7FCC-A4CB96AC6A34}"/>
              </a:ext>
            </a:extLst>
          </p:cNvPr>
          <p:cNvSpPr txBox="1"/>
          <p:nvPr/>
        </p:nvSpPr>
        <p:spPr>
          <a:xfrm>
            <a:off x="3886200" y="20574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Boat sank by 1800 UTC 23 Jan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157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Miller</dc:creator>
  <cp:lastModifiedBy>Doug Miller</cp:lastModifiedBy>
  <cp:revision>142</cp:revision>
  <cp:lastPrinted>2016-11-30T18:21:58Z</cp:lastPrinted>
  <dcterms:created xsi:type="dcterms:W3CDTF">1601-01-01T00:00:00Z</dcterms:created>
  <dcterms:modified xsi:type="dcterms:W3CDTF">2024-12-08T18:34:47Z</dcterms:modified>
</cp:coreProperties>
</file>