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9" r:id="rId6"/>
    <p:sldId id="272" r:id="rId7"/>
    <p:sldId id="273" r:id="rId8"/>
    <p:sldId id="261" r:id="rId9"/>
    <p:sldId id="274" r:id="rId10"/>
    <p:sldId id="263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D10F-F02B-46D7-B830-85945B37F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395AB-2785-45B7-9228-C4FE2C3D3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8942D-8E6B-4757-8FA2-689F8BFBBC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5F7C4-61F2-4270-BBE6-83E5AC8F8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3DB32-B573-4C19-8C6D-398923CCC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3BDFF-4733-4C82-8756-A94E0CD0B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53A3E-1CAE-41A6-A3FE-48675B4AA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98D5-5B4F-4786-9301-A1E9AA9E59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0CC00-EE49-46D6-8E7F-EA6CAE8CE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01DA7-F945-4542-A584-CB4668D4F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F7423-0BA8-41B3-AFAC-B17BB9AAF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F7C310-71B7-405F-B195-9880912C6C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61558" y="34290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71735"/>
            <a:ext cx="6958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Temperature advection (by GEO) at the 1000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599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700 </a:t>
            </a:r>
            <a:r>
              <a:rPr lang="en-US" dirty="0" err="1" smtClean="0"/>
              <a:t>hPa</a:t>
            </a:r>
            <a:r>
              <a:rPr lang="en-US" dirty="0" smtClean="0"/>
              <a:t> level GAV (dashed), 850-500 </a:t>
            </a:r>
            <a:r>
              <a:rPr lang="en-US" dirty="0" err="1" smtClean="0"/>
              <a:t>hPa</a:t>
            </a:r>
            <a:r>
              <a:rPr lang="en-US" dirty="0" smtClean="0"/>
              <a:t> thickness </a:t>
            </a:r>
            <a:r>
              <a:rPr lang="en-US" dirty="0" smtClean="0"/>
              <a:t>(green)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61558" y="34290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599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700 </a:t>
            </a:r>
            <a:r>
              <a:rPr lang="en-US" dirty="0" err="1" smtClean="0"/>
              <a:t>hPa</a:t>
            </a:r>
            <a:r>
              <a:rPr lang="en-US" dirty="0" smtClean="0"/>
              <a:t> level GAV (dashed), 850-500 </a:t>
            </a:r>
            <a:r>
              <a:rPr lang="en-US" dirty="0" err="1" smtClean="0"/>
              <a:t>hPa</a:t>
            </a:r>
            <a:r>
              <a:rPr lang="en-US" dirty="0" smtClean="0"/>
              <a:t> thickness </a:t>
            </a:r>
            <a:r>
              <a:rPr lang="en-US" dirty="0" smtClean="0"/>
              <a:t>(green)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667000" y="76200"/>
            <a:ext cx="3934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Omega (</a:t>
            </a:r>
            <a:r>
              <a:rPr lang="en-US" dirty="0" err="1" smtClean="0"/>
              <a:t>mb</a:t>
            </a:r>
            <a:r>
              <a:rPr lang="en-US" dirty="0" smtClean="0"/>
              <a:t>/s) </a:t>
            </a:r>
            <a:r>
              <a:rPr lang="en-US" dirty="0" smtClean="0"/>
              <a:t>– 850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6492" y="6248400"/>
            <a:ext cx="187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-</a:t>
            </a:r>
            <a:r>
              <a:rPr lang="en-US" dirty="0" smtClean="0"/>
              <a:t>0.0026 </a:t>
            </a:r>
            <a:r>
              <a:rPr lang="en-US" dirty="0" err="1" smtClean="0"/>
              <a:t>mb</a:t>
            </a:r>
            <a:r>
              <a:rPr lang="en-US" dirty="0" smtClean="0"/>
              <a:t>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667000" y="76200"/>
            <a:ext cx="3934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Omega (</a:t>
            </a:r>
            <a:r>
              <a:rPr lang="en-US" dirty="0" err="1" smtClean="0"/>
              <a:t>mb</a:t>
            </a:r>
            <a:r>
              <a:rPr lang="en-US" dirty="0" smtClean="0"/>
              <a:t>/s) </a:t>
            </a:r>
            <a:r>
              <a:rPr lang="en-US" dirty="0" smtClean="0"/>
              <a:t>– </a:t>
            </a:r>
            <a:r>
              <a:rPr lang="en-US" dirty="0" smtClean="0"/>
              <a:t>700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6492" y="6248400"/>
            <a:ext cx="187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-</a:t>
            </a:r>
            <a:r>
              <a:rPr lang="en-US" dirty="0" smtClean="0"/>
              <a:t>0.0003 </a:t>
            </a:r>
            <a:r>
              <a:rPr lang="en-US" dirty="0" err="1" smtClean="0"/>
              <a:t>mb</a:t>
            </a:r>
            <a:r>
              <a:rPr lang="en-US" dirty="0" smtClean="0"/>
              <a:t>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5066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667000" y="76200"/>
            <a:ext cx="39340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Omega (</a:t>
            </a:r>
            <a:r>
              <a:rPr lang="en-US" dirty="0" err="1" smtClean="0"/>
              <a:t>mb</a:t>
            </a:r>
            <a:r>
              <a:rPr lang="en-US" dirty="0" smtClean="0"/>
              <a:t>/s) </a:t>
            </a:r>
            <a:r>
              <a:rPr lang="en-US" dirty="0" smtClean="0"/>
              <a:t>– </a:t>
            </a:r>
            <a:r>
              <a:rPr lang="en-US" dirty="0" smtClean="0"/>
              <a:t>500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6492" y="6248400"/>
            <a:ext cx="1874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-</a:t>
            </a:r>
            <a:r>
              <a:rPr lang="en-US" dirty="0" smtClean="0"/>
              <a:t>0.0024 </a:t>
            </a:r>
            <a:r>
              <a:rPr lang="en-US" dirty="0" err="1" smtClean="0"/>
              <a:t>mb</a:t>
            </a:r>
            <a:r>
              <a:rPr lang="en-US" dirty="0" smtClean="0"/>
              <a:t>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819400" y="152400"/>
            <a:ext cx="351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DIV(OBS</a:t>
            </a:r>
            <a:r>
              <a:rPr lang="en-US" dirty="0" smtClean="0"/>
              <a:t>) – 850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6492" y="6248400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-</a:t>
            </a:r>
            <a:r>
              <a:rPr lang="en-US" dirty="0" smtClean="0"/>
              <a:t>1.2x10</a:t>
            </a:r>
            <a:r>
              <a:rPr lang="en-US" baseline="30000" dirty="0" smtClean="0"/>
              <a:t>-5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819400" y="152400"/>
            <a:ext cx="351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DIV(OBS</a:t>
            </a:r>
            <a:r>
              <a:rPr lang="en-US" dirty="0" smtClean="0"/>
              <a:t>) – </a:t>
            </a:r>
            <a:r>
              <a:rPr lang="en-US" dirty="0" smtClean="0"/>
              <a:t>700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6492" y="6248400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+</a:t>
            </a:r>
            <a:r>
              <a:rPr lang="en-US" dirty="0" smtClean="0"/>
              <a:t>1.6x10</a:t>
            </a:r>
            <a:r>
              <a:rPr lang="en-US" baseline="30000" dirty="0" smtClean="0"/>
              <a:t>-5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819400" y="152400"/>
            <a:ext cx="351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DIV(OBS</a:t>
            </a:r>
            <a:r>
              <a:rPr lang="en-US" dirty="0" smtClean="0"/>
              <a:t>) – </a:t>
            </a:r>
            <a:r>
              <a:rPr lang="en-US" dirty="0" smtClean="0"/>
              <a:t>500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6492" y="6248400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-</a:t>
            </a:r>
            <a:r>
              <a:rPr lang="en-US" dirty="0" smtClean="0"/>
              <a:t>1.2x10</a:t>
            </a:r>
            <a:r>
              <a:rPr lang="en-US" baseline="30000" dirty="0" smtClean="0"/>
              <a:t>-5</a:t>
            </a:r>
            <a:r>
              <a:rPr lang="en-US" dirty="0" smtClean="0"/>
              <a:t> s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322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Geostrophic</a:t>
            </a:r>
            <a:r>
              <a:rPr lang="en-US" dirty="0" smtClean="0"/>
              <a:t> Absolute </a:t>
            </a:r>
            <a:r>
              <a:rPr lang="en-US" dirty="0" err="1" smtClean="0"/>
              <a:t>Vorticity</a:t>
            </a:r>
            <a:r>
              <a:rPr lang="en-US" dirty="0" smtClean="0"/>
              <a:t> Advection – 850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6492" y="6248400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+</a:t>
            </a:r>
            <a:r>
              <a:rPr lang="en-US" dirty="0" smtClean="0"/>
              <a:t>1.2x10</a:t>
            </a:r>
            <a:r>
              <a:rPr lang="en-US" baseline="30000" dirty="0" smtClean="0"/>
              <a:t>-9</a:t>
            </a:r>
            <a:r>
              <a:rPr lang="en-US" dirty="0" smtClean="0"/>
              <a:t> s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558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14400" y="152400"/>
            <a:ext cx="73221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Geostrophic</a:t>
            </a:r>
            <a:r>
              <a:rPr lang="en-US" dirty="0" smtClean="0"/>
              <a:t> Absolute </a:t>
            </a:r>
            <a:r>
              <a:rPr lang="en-US" dirty="0" err="1" smtClean="0"/>
              <a:t>Vorticity</a:t>
            </a:r>
            <a:r>
              <a:rPr lang="en-US" dirty="0" smtClean="0"/>
              <a:t> Advection – </a:t>
            </a:r>
            <a:r>
              <a:rPr lang="en-US" dirty="0" smtClean="0"/>
              <a:t>500 </a:t>
            </a:r>
            <a:r>
              <a:rPr lang="en-US" dirty="0" err="1" smtClean="0"/>
              <a:t>hPa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28358" y="3200400"/>
            <a:ext cx="705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+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06492" y="62484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ymbol" pitchFamily="18" charset="2"/>
              </a:rPr>
              <a:t>+</a:t>
            </a:r>
            <a:r>
              <a:rPr lang="en-US" dirty="0" smtClean="0"/>
              <a:t>10.0x10</a:t>
            </a:r>
            <a:r>
              <a:rPr lang="en-US" baseline="30000" dirty="0" smtClean="0"/>
              <a:t>-9</a:t>
            </a:r>
            <a:r>
              <a:rPr lang="en-US" dirty="0" smtClean="0"/>
              <a:t> s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130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Douglas K. Miller</cp:lastModifiedBy>
  <cp:revision>39</cp:revision>
  <dcterms:created xsi:type="dcterms:W3CDTF">1601-01-01T00:00:00Z</dcterms:created>
  <dcterms:modified xsi:type="dcterms:W3CDTF">2012-10-23T15:13:41Z</dcterms:modified>
</cp:coreProperties>
</file>