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4033D-3A65-40CF-8DD6-DD5EDF209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26CDC-A309-440E-B6AC-7DF5405962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6D342-A9AC-48AD-8F7F-C1DA578161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6D6DA-8CB3-4C81-BF76-D3A75F24CD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68E9B-E7DD-4305-BBDE-0EECC8E12B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87E2E-618E-4FBF-B49B-28A4941F26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092C5-B296-4E77-B787-8FD24FE094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08B1C-942A-4AD4-A299-A8881B15DF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E6441-CA76-447B-A76A-8D483F7421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E39F0-C68F-4AE5-BB54-3E5D5D1EA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9E37-5B96-4A63-A1E1-DFB4647F41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012FB6-8C59-4071-AD89-546557877A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295400" y="41275"/>
            <a:ext cx="6648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MSLP (green), 1000 </a:t>
            </a:r>
            <a:r>
              <a:rPr lang="en-US" dirty="0" err="1"/>
              <a:t>hPa</a:t>
            </a:r>
            <a:r>
              <a:rPr lang="en-US" dirty="0"/>
              <a:t> </a:t>
            </a:r>
            <a:r>
              <a:rPr lang="en-US" dirty="0" err="1" smtClean="0"/>
              <a:t>Vorticity</a:t>
            </a:r>
            <a:r>
              <a:rPr lang="en-US" dirty="0" smtClean="0"/>
              <a:t> Advection (x10</a:t>
            </a:r>
            <a:r>
              <a:rPr lang="en-US" baseline="30000" dirty="0" smtClean="0"/>
              <a:t>-5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8947" y="61722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F030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0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377"/>
            <a:ext cx="9144000" cy="6229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514600" y="41275"/>
            <a:ext cx="401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700 hPa Geo Ht (m), Temp (K)</a:t>
            </a:r>
          </a:p>
        </p:txBody>
      </p:sp>
    </p:spTree>
    <p:extLst>
      <p:ext uri="{BB962C8B-B14F-4D97-AF65-F5344CB8AC3E}">
        <p14:creationId xmlns:p14="http://schemas.microsoft.com/office/powerpoint/2010/main" val="117238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981200" y="41275"/>
            <a:ext cx="55780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700 </a:t>
            </a:r>
            <a:r>
              <a:rPr lang="en-US" dirty="0" err="1"/>
              <a:t>hPa</a:t>
            </a:r>
            <a:r>
              <a:rPr lang="en-US" dirty="0"/>
              <a:t> Geo Ht (m), </a:t>
            </a:r>
            <a:r>
              <a:rPr lang="en-US" dirty="0" smtClean="0"/>
              <a:t>Geo Temp </a:t>
            </a:r>
            <a:r>
              <a:rPr lang="en-US" dirty="0"/>
              <a:t>Adv (K s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676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14600" y="41275"/>
            <a:ext cx="316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700 </a:t>
            </a:r>
            <a:r>
              <a:rPr lang="en-US" dirty="0" err="1"/>
              <a:t>hPa</a:t>
            </a:r>
            <a:r>
              <a:rPr lang="en-US" dirty="0"/>
              <a:t> Omega (</a:t>
            </a:r>
            <a:r>
              <a:rPr lang="en-US" dirty="0" err="1"/>
              <a:t>mb</a:t>
            </a:r>
            <a:r>
              <a:rPr lang="en-US" dirty="0"/>
              <a:t> s</a:t>
            </a:r>
            <a:r>
              <a:rPr lang="en-US" baseline="30000" dirty="0"/>
              <a:t>-1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7301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5066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295400" y="41275"/>
            <a:ext cx="6648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MSLP (green), 1000 </a:t>
            </a:r>
            <a:r>
              <a:rPr lang="en-US" dirty="0" err="1"/>
              <a:t>hPa</a:t>
            </a:r>
            <a:r>
              <a:rPr lang="en-US" dirty="0"/>
              <a:t> </a:t>
            </a:r>
            <a:r>
              <a:rPr lang="en-US" dirty="0" err="1" smtClean="0"/>
              <a:t>Vorticity</a:t>
            </a:r>
            <a:r>
              <a:rPr lang="en-US" dirty="0" smtClean="0"/>
              <a:t> Advection (x10</a:t>
            </a:r>
            <a:r>
              <a:rPr lang="en-US" baseline="30000" dirty="0" smtClean="0"/>
              <a:t>-5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8947" y="61722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F006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1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295400" y="41275"/>
            <a:ext cx="6648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MSLP (green), 1000 </a:t>
            </a:r>
            <a:r>
              <a:rPr lang="en-US" dirty="0" err="1"/>
              <a:t>hPa</a:t>
            </a:r>
            <a:r>
              <a:rPr lang="en-US" dirty="0"/>
              <a:t> </a:t>
            </a:r>
            <a:r>
              <a:rPr lang="en-US" dirty="0" err="1" smtClean="0"/>
              <a:t>Vorticity</a:t>
            </a:r>
            <a:r>
              <a:rPr lang="en-US" dirty="0" smtClean="0"/>
              <a:t> Advection (x10</a:t>
            </a:r>
            <a:r>
              <a:rPr lang="en-US" baseline="30000" dirty="0" smtClean="0"/>
              <a:t>-5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8947" y="61722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59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295400" y="41275"/>
            <a:ext cx="6648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MSLP (green), 1000 </a:t>
            </a:r>
            <a:r>
              <a:rPr lang="en-US" dirty="0" err="1"/>
              <a:t>hPa</a:t>
            </a:r>
            <a:r>
              <a:rPr lang="en-US" dirty="0"/>
              <a:t> </a:t>
            </a:r>
            <a:r>
              <a:rPr lang="en-US" dirty="0" err="1" smtClean="0"/>
              <a:t>Vorticity</a:t>
            </a:r>
            <a:r>
              <a:rPr lang="en-US" dirty="0" smtClean="0"/>
              <a:t> Advection (x10</a:t>
            </a:r>
            <a:r>
              <a:rPr lang="en-US" baseline="30000" dirty="0" smtClean="0"/>
              <a:t>-5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8947" y="61722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4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33400"/>
            <a:ext cx="9144000" cy="558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295400" y="41275"/>
            <a:ext cx="6648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MSLP (green), 1000 </a:t>
            </a:r>
            <a:r>
              <a:rPr lang="en-US" dirty="0" err="1"/>
              <a:t>hPa</a:t>
            </a:r>
            <a:r>
              <a:rPr lang="en-US" dirty="0"/>
              <a:t> </a:t>
            </a:r>
            <a:r>
              <a:rPr lang="en-US" dirty="0" err="1" smtClean="0"/>
              <a:t>Vorticity</a:t>
            </a:r>
            <a:r>
              <a:rPr lang="en-US" dirty="0" smtClean="0"/>
              <a:t> Advection (x10</a:t>
            </a:r>
            <a:r>
              <a:rPr lang="en-US" baseline="30000" dirty="0" smtClean="0"/>
              <a:t>-5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58947" y="61722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0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92</Words>
  <Application>Microsoft Office PowerPoint</Application>
  <PresentationFormat>On-screen Show (4:3)</PresentationFormat>
  <Paragraphs>13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Miller</dc:creator>
  <cp:lastModifiedBy>Doug Miller</cp:lastModifiedBy>
  <cp:revision>26</cp:revision>
  <dcterms:created xsi:type="dcterms:W3CDTF">1601-01-01T00:00:00Z</dcterms:created>
  <dcterms:modified xsi:type="dcterms:W3CDTF">2014-10-24T18:05:55Z</dcterms:modified>
</cp:coreProperties>
</file>