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7" r:id="rId5"/>
    <p:sldId id="269" r:id="rId6"/>
    <p:sldId id="259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F701A-EA1B-481A-B028-CA432CA79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0644E-E09F-4655-BF3E-C32C712BB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A886F-EDA4-4AD3-8385-75A8DABE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CF6C0-0EBF-4C58-B5F4-EAD1AAD5F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31737-6D9B-4949-A386-68B19FD34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D941F-A0FF-4679-8A07-5DD00C3D0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E0B36-FC83-4915-AAD0-EB4DFC6D1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3113-35AF-4981-ABB0-5DCCD402A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729D-97C0-4D09-8BBE-C79F3753A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788D-4987-4AF3-9C12-3E9CBF2D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4E7C-F54B-48E1-A25B-B9B5409E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9C024F-7B61-4F20-B10D-AB0EACE2C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524000" y="152400"/>
            <a:ext cx="634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 hPa heights, geostrophic winds, actual winds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n2011_vxsec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048000" y="193675"/>
            <a:ext cx="3045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0000 </a:t>
            </a:r>
            <a:r>
              <a:rPr lang="en-US" dirty="0"/>
              <a:t>UTC </a:t>
            </a:r>
            <a:r>
              <a:rPr lang="en-US" dirty="0" smtClean="0"/>
              <a:t>13 </a:t>
            </a:r>
            <a:r>
              <a:rPr lang="en-US" dirty="0"/>
              <a:t>Jan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2199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density (red), geopotential height (green), pressure (blue)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48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n2011_vxsec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048000" y="193675"/>
            <a:ext cx="3045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0600 </a:t>
            </a:r>
            <a:r>
              <a:rPr lang="en-US" dirty="0"/>
              <a:t>UTC </a:t>
            </a:r>
            <a:r>
              <a:rPr lang="en-US" dirty="0" smtClean="0"/>
              <a:t>13 </a:t>
            </a:r>
            <a:r>
              <a:rPr lang="en-US" dirty="0"/>
              <a:t>Jan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2199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density (red), geopotential height (green), pressure (blue)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48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191000" y="304800"/>
            <a:ext cx="0" cy="640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981200" y="152400"/>
            <a:ext cx="513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200 hPa geopotential height/ streamlines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667000" y="152400"/>
            <a:ext cx="3944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 hPa ageostrophic winds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005013" y="152400"/>
            <a:ext cx="454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 hPa divergence (actual winds)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393950" y="152400"/>
            <a:ext cx="423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 hPa geostrophic divergence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414713" y="152400"/>
            <a:ext cx="2681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Geostrophic winds 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0" y="5418138"/>
            <a:ext cx="3116263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 hPa winds (blue)</a:t>
            </a:r>
          </a:p>
          <a:p>
            <a:r>
              <a:rPr lang="en-US"/>
              <a:t>500 hPa winds (yellow)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68384" cy="560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2393950" y="152400"/>
            <a:ext cx="456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Thermal wind (1000-500 hPa layer)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3810000" y="5756275"/>
            <a:ext cx="45767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1000-500 hPa Thicknesses (dashed)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n2011_vxsec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048000" y="193675"/>
            <a:ext cx="3045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0600 </a:t>
            </a:r>
            <a:r>
              <a:rPr lang="en-US" dirty="0"/>
              <a:t>UTC </a:t>
            </a:r>
            <a:r>
              <a:rPr lang="en-US" dirty="0" smtClean="0"/>
              <a:t>12 </a:t>
            </a:r>
            <a:r>
              <a:rPr lang="en-US" dirty="0"/>
              <a:t>Jan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2199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density (red), geopotential height (green), pressure (blue)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4191000" y="4648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n2011_vxsec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048000" y="193675"/>
            <a:ext cx="3045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1200 </a:t>
            </a:r>
            <a:r>
              <a:rPr lang="en-US" dirty="0"/>
              <a:t>UTC </a:t>
            </a:r>
            <a:r>
              <a:rPr lang="en-US" dirty="0" smtClean="0"/>
              <a:t>12 </a:t>
            </a:r>
            <a:r>
              <a:rPr lang="en-US" dirty="0"/>
              <a:t>Jan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2199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density (red), geopotential height (green), pressure (blue)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48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an2011_vxsec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34008"/>
            <a:ext cx="9144000" cy="5589984"/>
          </a:xfrm>
          <a:prstGeom prst="rect">
            <a:avLst/>
          </a:prstGeom>
        </p:spPr>
      </p:pic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048000" y="193675"/>
            <a:ext cx="3045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1800 </a:t>
            </a:r>
            <a:r>
              <a:rPr lang="en-US" dirty="0"/>
              <a:t>UTC </a:t>
            </a:r>
            <a:r>
              <a:rPr lang="en-US" dirty="0" smtClean="0"/>
              <a:t>12 </a:t>
            </a:r>
            <a:r>
              <a:rPr lang="en-US" dirty="0"/>
              <a:t>Jan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066800" y="5867400"/>
            <a:ext cx="72199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density (red), geopotential height (green), pressure (blue)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191000" y="4648200"/>
            <a:ext cx="0" cy="533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147</Words>
  <Application>Microsoft Office PowerPoint</Application>
  <PresentationFormat>On-screen Show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Douglas K. Miller</cp:lastModifiedBy>
  <cp:revision>49</cp:revision>
  <dcterms:created xsi:type="dcterms:W3CDTF">1601-01-01T00:00:00Z</dcterms:created>
  <dcterms:modified xsi:type="dcterms:W3CDTF">2012-10-01T18:17:52Z</dcterms:modified>
</cp:coreProperties>
</file>