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77" r:id="rId3"/>
    <p:sldId id="267" r:id="rId4"/>
    <p:sldId id="275" r:id="rId5"/>
    <p:sldId id="278" r:id="rId6"/>
    <p:sldId id="276" r:id="rId7"/>
    <p:sldId id="268" r:id="rId8"/>
    <p:sldId id="257" r:id="rId9"/>
    <p:sldId id="27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9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01167F-73BC-498C-BF8E-BC26173F5F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5218EC-F999-4CB8-A4D3-FD03B81658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FF164-7534-4991-9EAE-6C66190750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52469-726D-4DDF-AB0B-5CF579F3E8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CB5C0-BF0F-4F75-898E-1521D605BE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CE8BCF-8DB8-4B2C-A556-C7DA9009CC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2D3770-02B8-4D54-92CF-5F0FC61CB9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0568FD-E565-4DA0-A728-70ABE6C35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8D9366-AD91-444A-8B46-F9EB34FD20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5AD970-7858-4D68-BD4A-157537A62D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007AC-1586-4666-974A-1C2D72258F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F963AF5-7D4E-477A-9039-7167ECFDB08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24200" y="6096000"/>
            <a:ext cx="243528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2014  1  9  </a:t>
            </a:r>
            <a:r>
              <a:rPr lang="en-US" dirty="0" smtClean="0"/>
              <a:t>+0.186</a:t>
            </a:r>
            <a:endParaRPr lang="en-US" dirty="0"/>
          </a:p>
        </p:txBody>
      </p:sp>
      <p:pic>
        <p:nvPicPr>
          <p:cNvPr id="1026" name="Picture 2" descr="http://www.cpc.ncep.noaa.gov/data/teledoc/nao.timeserie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8600"/>
            <a:ext cx="6619875" cy="502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own Arrow 1"/>
          <p:cNvSpPr/>
          <p:nvPr/>
        </p:nvSpPr>
        <p:spPr>
          <a:xfrm rot="10800000">
            <a:off x="5715000" y="5334000"/>
            <a:ext cx="228600" cy="609600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4377"/>
            <a:ext cx="9144000" cy="6229246"/>
          </a:xfrm>
          <a:prstGeom prst="rect">
            <a:avLst/>
          </a:prstGeom>
        </p:spPr>
      </p:pic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887788" y="152400"/>
            <a:ext cx="1446212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SLP (</a:t>
            </a:r>
            <a:r>
              <a:rPr lang="en-US" dirty="0" err="1"/>
              <a:t>hPa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4377"/>
            <a:ext cx="9144000" cy="6229246"/>
          </a:xfrm>
          <a:prstGeom prst="rect">
            <a:avLst/>
          </a:prstGeom>
        </p:spPr>
      </p:pic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5040162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500 </a:t>
            </a:r>
            <a:r>
              <a:rPr lang="en-US" dirty="0" err="1"/>
              <a:t>hPa</a:t>
            </a:r>
            <a:r>
              <a:rPr lang="en-US" dirty="0"/>
              <a:t> at </a:t>
            </a:r>
            <a:r>
              <a:rPr lang="en-US" dirty="0" smtClean="0"/>
              <a:t>F00 [1200 </a:t>
            </a:r>
            <a:r>
              <a:rPr lang="en-US" dirty="0"/>
              <a:t>UTC </a:t>
            </a:r>
            <a:r>
              <a:rPr lang="en-US" dirty="0" smtClean="0"/>
              <a:t>7 Jan 2014]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4377"/>
            <a:ext cx="9144000" cy="6229246"/>
          </a:xfrm>
          <a:prstGeom prst="rect">
            <a:avLst/>
          </a:prstGeom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5194051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500 </a:t>
            </a:r>
            <a:r>
              <a:rPr lang="en-US" dirty="0" err="1"/>
              <a:t>hPa</a:t>
            </a:r>
            <a:r>
              <a:rPr lang="en-US" dirty="0"/>
              <a:t> at </a:t>
            </a:r>
            <a:r>
              <a:rPr lang="en-US" dirty="0" smtClean="0"/>
              <a:t>F72 [1200 </a:t>
            </a:r>
            <a:r>
              <a:rPr lang="en-US" dirty="0"/>
              <a:t>UTC </a:t>
            </a:r>
            <a:r>
              <a:rPr lang="en-US" dirty="0" smtClean="0"/>
              <a:t>10 Jan 2014]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76200" y="1260475"/>
            <a:ext cx="89916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/>
              <a:t> here are the PNA numbers;</a:t>
            </a:r>
          </a:p>
          <a:p>
            <a:endParaRPr lang="en-US" sz="2000" dirty="0"/>
          </a:p>
          <a:p>
            <a:r>
              <a:rPr lang="en-US" sz="2000" dirty="0"/>
              <a:t>                   20N, 160W            45N, 165W            55N, 115W         30N, 85W</a:t>
            </a:r>
          </a:p>
          <a:p>
            <a:r>
              <a:rPr lang="en-US" sz="2000" dirty="0"/>
              <a:t>     </a:t>
            </a:r>
            <a:r>
              <a:rPr lang="en-US" sz="2000" dirty="0" smtClean="0"/>
              <a:t>F00          5814 </a:t>
            </a:r>
            <a:r>
              <a:rPr lang="en-US" sz="2000" dirty="0"/>
              <a:t>m                  </a:t>
            </a:r>
            <a:r>
              <a:rPr lang="en-US" sz="2000" dirty="0" smtClean="0"/>
              <a:t>5248 </a:t>
            </a:r>
            <a:r>
              <a:rPr lang="en-US" sz="2000" dirty="0"/>
              <a:t>m                  </a:t>
            </a:r>
            <a:r>
              <a:rPr lang="en-US" sz="2000" dirty="0" smtClean="0"/>
              <a:t>5435 </a:t>
            </a:r>
            <a:r>
              <a:rPr lang="en-US" sz="2000" dirty="0"/>
              <a:t>m                </a:t>
            </a:r>
            <a:r>
              <a:rPr lang="en-US" sz="2000" dirty="0" smtClean="0"/>
              <a:t>5749 </a:t>
            </a:r>
            <a:r>
              <a:rPr lang="en-US" sz="2000" dirty="0"/>
              <a:t>m</a:t>
            </a:r>
          </a:p>
          <a:p>
            <a:r>
              <a:rPr lang="en-US" sz="2000" dirty="0"/>
              <a:t>     </a:t>
            </a:r>
            <a:r>
              <a:rPr lang="en-US" sz="2000" dirty="0" smtClean="0"/>
              <a:t>F72          5786 </a:t>
            </a:r>
            <a:r>
              <a:rPr lang="en-US" sz="2000" dirty="0"/>
              <a:t>m                  </a:t>
            </a:r>
            <a:r>
              <a:rPr lang="en-US" sz="2000" dirty="0" smtClean="0"/>
              <a:t>5492 </a:t>
            </a:r>
            <a:r>
              <a:rPr lang="en-US" sz="2000" dirty="0"/>
              <a:t>m                  </a:t>
            </a:r>
            <a:r>
              <a:rPr lang="en-US" sz="2000" dirty="0" smtClean="0"/>
              <a:t>5232 </a:t>
            </a:r>
            <a:r>
              <a:rPr lang="en-US" sz="2000" dirty="0"/>
              <a:t>m                </a:t>
            </a:r>
            <a:r>
              <a:rPr lang="en-US" sz="2000" dirty="0" smtClean="0"/>
              <a:t>5824 </a:t>
            </a:r>
            <a:r>
              <a:rPr lang="en-US" sz="2000" dirty="0"/>
              <a:t>m</a:t>
            </a:r>
          </a:p>
          <a:p>
            <a:endParaRPr lang="en-US" sz="2000" dirty="0"/>
          </a:p>
          <a:p>
            <a:r>
              <a:rPr lang="en-US" sz="2000" dirty="0" smtClean="0"/>
              <a:t>F00 </a:t>
            </a:r>
            <a:r>
              <a:rPr lang="en-US" sz="2000" dirty="0"/>
              <a:t>= ({</a:t>
            </a:r>
            <a:r>
              <a:rPr lang="en-US" sz="2000" dirty="0" smtClean="0"/>
              <a:t>5814-5820</a:t>
            </a:r>
            <a:r>
              <a:rPr lang="en-US" sz="2000" dirty="0"/>
              <a:t>} - {</a:t>
            </a:r>
            <a:r>
              <a:rPr lang="en-US" sz="2000" dirty="0" smtClean="0"/>
              <a:t>5248-5380</a:t>
            </a:r>
            <a:r>
              <a:rPr lang="en-US" sz="2000" dirty="0"/>
              <a:t>} + {</a:t>
            </a:r>
            <a:r>
              <a:rPr lang="en-US" sz="2000" dirty="0" smtClean="0"/>
              <a:t>5435-5320</a:t>
            </a:r>
            <a:r>
              <a:rPr lang="en-US" sz="2000" dirty="0"/>
              <a:t>} - {</a:t>
            </a:r>
            <a:r>
              <a:rPr lang="en-US" sz="2000" dirty="0" smtClean="0"/>
              <a:t>5749-5760</a:t>
            </a:r>
            <a:r>
              <a:rPr lang="en-US" sz="2000" dirty="0"/>
              <a:t>}) * 0.25 = </a:t>
            </a:r>
            <a:r>
              <a:rPr lang="en-US" sz="2000" dirty="0" smtClean="0"/>
              <a:t>+63</a:t>
            </a:r>
            <a:endParaRPr lang="en-US" sz="2000" dirty="0"/>
          </a:p>
          <a:p>
            <a:r>
              <a:rPr lang="en-US" sz="2000" dirty="0" smtClean="0"/>
              <a:t>F72 </a:t>
            </a:r>
            <a:r>
              <a:rPr lang="en-US" sz="2000" dirty="0"/>
              <a:t>= ({</a:t>
            </a:r>
            <a:r>
              <a:rPr lang="en-US" sz="2000" dirty="0" smtClean="0"/>
              <a:t>5786-5820</a:t>
            </a:r>
            <a:r>
              <a:rPr lang="en-US" sz="2000" dirty="0"/>
              <a:t>} - {</a:t>
            </a:r>
            <a:r>
              <a:rPr lang="en-US" sz="2000" dirty="0" smtClean="0"/>
              <a:t>5492-5380</a:t>
            </a:r>
            <a:r>
              <a:rPr lang="en-US" sz="2000" dirty="0"/>
              <a:t>} + {</a:t>
            </a:r>
            <a:r>
              <a:rPr lang="en-US" sz="2000" dirty="0" smtClean="0"/>
              <a:t>5232-5320</a:t>
            </a:r>
            <a:r>
              <a:rPr lang="en-US" sz="2000" dirty="0"/>
              <a:t>} - {</a:t>
            </a:r>
            <a:r>
              <a:rPr lang="en-US" sz="2000" dirty="0" smtClean="0"/>
              <a:t>5824-5760</a:t>
            </a:r>
            <a:r>
              <a:rPr lang="en-US" sz="2000" dirty="0"/>
              <a:t>}) * 0.25 = </a:t>
            </a:r>
            <a:r>
              <a:rPr lang="en-US" sz="2000" dirty="0" smtClean="0"/>
              <a:t>-74.5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mjo_20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8250" y="95250"/>
            <a:ext cx="6667500" cy="6667500"/>
          </a:xfrm>
          <a:prstGeom prst="rect">
            <a:avLst/>
          </a:prstGeom>
          <a:noFill/>
        </p:spPr>
      </p:pic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675063" y="6172200"/>
            <a:ext cx="1658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MJO - 2005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qb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79488"/>
            <a:ext cx="9144000" cy="4899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660775" y="152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4" name="Picture 3" descr="1993011500.48698.stuve1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990600"/>
            <a:ext cx="6096000" cy="48768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994011500.48698.stuve1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990600"/>
            <a:ext cx="6096000" cy="487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</TotalTime>
  <Words>118</Words>
  <Application>Microsoft Office PowerPoint</Application>
  <PresentationFormat>On-screen Show (4:3)</PresentationFormat>
  <Paragraphs>13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 Miller</dc:creator>
  <cp:lastModifiedBy>Doug Miller</cp:lastModifiedBy>
  <cp:revision>37</cp:revision>
  <dcterms:created xsi:type="dcterms:W3CDTF">1601-01-01T00:00:00Z</dcterms:created>
  <dcterms:modified xsi:type="dcterms:W3CDTF">2014-09-09T15:48:48Z</dcterms:modified>
</cp:coreProperties>
</file>