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7" r:id="rId3"/>
    <p:sldId id="267" r:id="rId4"/>
    <p:sldId id="275" r:id="rId5"/>
    <p:sldId id="278" r:id="rId6"/>
    <p:sldId id="276" r:id="rId7"/>
    <p:sldId id="268" r:id="rId8"/>
    <p:sldId id="257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1167F-73BC-498C-BF8E-BC26173F5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218EC-F999-4CB8-A4D3-FD03B8165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FF164-7534-4991-9EAE-6C6619075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52469-726D-4DDF-AB0B-5CF579F3E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CB5C0-BF0F-4F75-898E-1521D605B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E8BCF-8DB8-4B2C-A556-C7DA9009C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D3770-02B8-4D54-92CF-5F0FC61CB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68FD-E565-4DA0-A728-70ABE6C35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D9366-AD91-444A-8B46-F9EB34FD2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AD970-7858-4D68-BD4A-157537A62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007AC-1586-4666-974A-1C2D72258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963AF5-7D4E-477A-9039-7167ECFDB0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6096000"/>
            <a:ext cx="243528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2014  1  9  </a:t>
            </a:r>
            <a:r>
              <a:rPr lang="en-US" dirty="0" smtClean="0"/>
              <a:t>+0.186</a:t>
            </a:r>
            <a:endParaRPr lang="en-US" dirty="0"/>
          </a:p>
        </p:txBody>
      </p:sp>
      <p:pic>
        <p:nvPicPr>
          <p:cNvPr id="1026" name="Picture 2" descr="http://www.cpc.ncep.noaa.gov/data/teledoc/nao.timeser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619875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 rot="10800000">
            <a:off x="5715000" y="5334000"/>
            <a:ext cx="228600" cy="6096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87788" y="152400"/>
            <a:ext cx="14462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SLP (</a:t>
            </a:r>
            <a:r>
              <a:rPr lang="en-US" dirty="0" err="1"/>
              <a:t>hPa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504016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500 </a:t>
            </a:r>
            <a:r>
              <a:rPr lang="en-US" dirty="0" err="1"/>
              <a:t>hPa</a:t>
            </a:r>
            <a:r>
              <a:rPr lang="en-US" dirty="0"/>
              <a:t> at </a:t>
            </a:r>
            <a:r>
              <a:rPr lang="en-US" dirty="0" smtClean="0"/>
              <a:t>F00 [1200 </a:t>
            </a:r>
            <a:r>
              <a:rPr lang="en-US" dirty="0"/>
              <a:t>UTC </a:t>
            </a:r>
            <a:r>
              <a:rPr lang="en-US" dirty="0" smtClean="0"/>
              <a:t>7 Jan 2014]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7"/>
            <a:ext cx="9144000" cy="6229246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519405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500 </a:t>
            </a:r>
            <a:r>
              <a:rPr lang="en-US" dirty="0" err="1"/>
              <a:t>hPa</a:t>
            </a:r>
            <a:r>
              <a:rPr lang="en-US" dirty="0"/>
              <a:t> at </a:t>
            </a:r>
            <a:r>
              <a:rPr lang="en-US" dirty="0" smtClean="0"/>
              <a:t>F72 [1200 </a:t>
            </a:r>
            <a:r>
              <a:rPr lang="en-US" dirty="0"/>
              <a:t>UTC </a:t>
            </a:r>
            <a:r>
              <a:rPr lang="en-US" dirty="0" smtClean="0"/>
              <a:t>10 Jan 2014]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" y="1260475"/>
            <a:ext cx="8991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 here are the PNA numbers;</a:t>
            </a:r>
          </a:p>
          <a:p>
            <a:endParaRPr lang="en-US" sz="2000" dirty="0"/>
          </a:p>
          <a:p>
            <a:r>
              <a:rPr lang="en-US" sz="2000" dirty="0"/>
              <a:t>                   20N, 160W            45N, 165W            55N, 115W         30N, 85W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F00          5814 </a:t>
            </a:r>
            <a:r>
              <a:rPr lang="en-US" sz="2000" dirty="0"/>
              <a:t>m                  </a:t>
            </a:r>
            <a:r>
              <a:rPr lang="en-US" sz="2000" dirty="0" smtClean="0"/>
              <a:t>5248 </a:t>
            </a:r>
            <a:r>
              <a:rPr lang="en-US" sz="2000" dirty="0"/>
              <a:t>m                  </a:t>
            </a:r>
            <a:r>
              <a:rPr lang="en-US" sz="2000" dirty="0" smtClean="0"/>
              <a:t>5435 </a:t>
            </a:r>
            <a:r>
              <a:rPr lang="en-US" sz="2000" dirty="0"/>
              <a:t>m                </a:t>
            </a:r>
            <a:r>
              <a:rPr lang="en-US" sz="2000" dirty="0" smtClean="0"/>
              <a:t>5749 </a:t>
            </a:r>
            <a:r>
              <a:rPr lang="en-US" sz="2000" dirty="0"/>
              <a:t>m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F72          5786 </a:t>
            </a:r>
            <a:r>
              <a:rPr lang="en-US" sz="2000" dirty="0"/>
              <a:t>m                  </a:t>
            </a:r>
            <a:r>
              <a:rPr lang="en-US" sz="2000" dirty="0" smtClean="0"/>
              <a:t>5492 </a:t>
            </a:r>
            <a:r>
              <a:rPr lang="en-US" sz="2000" dirty="0"/>
              <a:t>m                  </a:t>
            </a:r>
            <a:r>
              <a:rPr lang="en-US" sz="2000" dirty="0" smtClean="0"/>
              <a:t>5232 </a:t>
            </a:r>
            <a:r>
              <a:rPr lang="en-US" sz="2000" dirty="0"/>
              <a:t>m                </a:t>
            </a:r>
            <a:r>
              <a:rPr lang="en-US" sz="2000" dirty="0" smtClean="0"/>
              <a:t>5824 </a:t>
            </a:r>
            <a:r>
              <a:rPr lang="en-US" sz="2000" dirty="0"/>
              <a:t>m</a:t>
            </a:r>
          </a:p>
          <a:p>
            <a:endParaRPr lang="en-US" sz="2000" dirty="0"/>
          </a:p>
          <a:p>
            <a:r>
              <a:rPr lang="en-US" sz="2000" dirty="0" smtClean="0"/>
              <a:t>F00 </a:t>
            </a:r>
            <a:r>
              <a:rPr lang="en-US" sz="2000" dirty="0"/>
              <a:t>= ({</a:t>
            </a:r>
            <a:r>
              <a:rPr lang="en-US" sz="2000" dirty="0" smtClean="0"/>
              <a:t>5814-5820</a:t>
            </a:r>
            <a:r>
              <a:rPr lang="en-US" sz="2000" dirty="0"/>
              <a:t>} - {</a:t>
            </a:r>
            <a:r>
              <a:rPr lang="en-US" sz="2000" dirty="0" smtClean="0"/>
              <a:t>5248-5380</a:t>
            </a:r>
            <a:r>
              <a:rPr lang="en-US" sz="2000" dirty="0"/>
              <a:t>} + {</a:t>
            </a:r>
            <a:r>
              <a:rPr lang="en-US" sz="2000" dirty="0" smtClean="0"/>
              <a:t>5435-5320</a:t>
            </a:r>
            <a:r>
              <a:rPr lang="en-US" sz="2000" dirty="0"/>
              <a:t>} - {</a:t>
            </a:r>
            <a:r>
              <a:rPr lang="en-US" sz="2000" dirty="0" smtClean="0"/>
              <a:t>5749-5760</a:t>
            </a:r>
            <a:r>
              <a:rPr lang="en-US" sz="2000" dirty="0"/>
              <a:t>}) * 0.25 = </a:t>
            </a:r>
            <a:r>
              <a:rPr lang="en-US" sz="2000" dirty="0" smtClean="0"/>
              <a:t>+63</a:t>
            </a:r>
            <a:endParaRPr lang="en-US" sz="2000" dirty="0"/>
          </a:p>
          <a:p>
            <a:r>
              <a:rPr lang="en-US" sz="2000" dirty="0" smtClean="0"/>
              <a:t>F72 </a:t>
            </a:r>
            <a:r>
              <a:rPr lang="en-US" sz="2000" dirty="0"/>
              <a:t>= ({</a:t>
            </a:r>
            <a:r>
              <a:rPr lang="en-US" sz="2000" dirty="0" smtClean="0"/>
              <a:t>5786-5820</a:t>
            </a:r>
            <a:r>
              <a:rPr lang="en-US" sz="2000" dirty="0"/>
              <a:t>} - {</a:t>
            </a:r>
            <a:r>
              <a:rPr lang="en-US" sz="2000" dirty="0" smtClean="0"/>
              <a:t>5492-5380</a:t>
            </a:r>
            <a:r>
              <a:rPr lang="en-US" sz="2000" dirty="0"/>
              <a:t>} + {</a:t>
            </a:r>
            <a:r>
              <a:rPr lang="en-US" sz="2000" dirty="0" smtClean="0"/>
              <a:t>5232-5320</a:t>
            </a:r>
            <a:r>
              <a:rPr lang="en-US" sz="2000" dirty="0"/>
              <a:t>} - {</a:t>
            </a:r>
            <a:r>
              <a:rPr lang="en-US" sz="2000" dirty="0" smtClean="0"/>
              <a:t>5824-5760</a:t>
            </a:r>
            <a:r>
              <a:rPr lang="en-US" sz="2000" dirty="0"/>
              <a:t>}) * 0.25 = </a:t>
            </a:r>
            <a:r>
              <a:rPr lang="en-US" sz="2000" dirty="0" smtClean="0"/>
              <a:t>-74.5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mjo_2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95250"/>
            <a:ext cx="6667500" cy="6667500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675063" y="6172200"/>
            <a:ext cx="1658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MJO - 2005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q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9488"/>
            <a:ext cx="9144000" cy="489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60775" y="152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3" descr="1993011500.48698.stuve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90600"/>
            <a:ext cx="60960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94011500.48698.stuve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90600"/>
            <a:ext cx="6096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118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37</cp:revision>
  <dcterms:created xsi:type="dcterms:W3CDTF">1601-01-01T00:00:00Z</dcterms:created>
  <dcterms:modified xsi:type="dcterms:W3CDTF">2014-09-09T15:48:48Z</dcterms:modified>
</cp:coreProperties>
</file>