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8" r:id="rId8"/>
    <p:sldId id="265" r:id="rId9"/>
    <p:sldId id="261" r:id="rId10"/>
    <p:sldId id="267" r:id="rId11"/>
    <p:sldId id="266" r:id="rId12"/>
    <p:sldId id="26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850_thte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52600" y="117475"/>
            <a:ext cx="56188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APE approximation (THTE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anomaly)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6639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vg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123303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z850_ustrvst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28122" y="76200"/>
            <a:ext cx="72487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LAugeo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Arc 6"/>
          <p:cNvSpPr/>
          <p:nvPr/>
        </p:nvSpPr>
        <p:spPr>
          <a:xfrm>
            <a:off x="0" y="32004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2879" y="3193961"/>
            <a:ext cx="9118242" cy="850005"/>
          </a:xfrm>
          <a:custGeom>
            <a:avLst/>
            <a:gdLst>
              <a:gd name="connsiteX0" fmla="*/ 0 w 9118242"/>
              <a:gd name="connsiteY0" fmla="*/ 0 h 850005"/>
              <a:gd name="connsiteX1" fmla="*/ 270456 w 9118242"/>
              <a:gd name="connsiteY1" fmla="*/ 64394 h 850005"/>
              <a:gd name="connsiteX2" fmla="*/ 528034 w 9118242"/>
              <a:gd name="connsiteY2" fmla="*/ 128788 h 850005"/>
              <a:gd name="connsiteX3" fmla="*/ 837127 w 9118242"/>
              <a:gd name="connsiteY3" fmla="*/ 193183 h 850005"/>
              <a:gd name="connsiteX4" fmla="*/ 1262129 w 9118242"/>
              <a:gd name="connsiteY4" fmla="*/ 283335 h 850005"/>
              <a:gd name="connsiteX5" fmla="*/ 1790163 w 9118242"/>
              <a:gd name="connsiteY5" fmla="*/ 386366 h 850005"/>
              <a:gd name="connsiteX6" fmla="*/ 2408349 w 9118242"/>
              <a:gd name="connsiteY6" fmla="*/ 489397 h 850005"/>
              <a:gd name="connsiteX7" fmla="*/ 2820473 w 9118242"/>
              <a:gd name="connsiteY7" fmla="*/ 553791 h 850005"/>
              <a:gd name="connsiteX8" fmla="*/ 3296991 w 9118242"/>
              <a:gd name="connsiteY8" fmla="*/ 618185 h 850005"/>
              <a:gd name="connsiteX9" fmla="*/ 3928056 w 9118242"/>
              <a:gd name="connsiteY9" fmla="*/ 682580 h 850005"/>
              <a:gd name="connsiteX10" fmla="*/ 4507606 w 9118242"/>
              <a:gd name="connsiteY10" fmla="*/ 734095 h 850005"/>
              <a:gd name="connsiteX11" fmla="*/ 5576552 w 9118242"/>
              <a:gd name="connsiteY11" fmla="*/ 811369 h 850005"/>
              <a:gd name="connsiteX12" fmla="*/ 7134896 w 9118242"/>
              <a:gd name="connsiteY12" fmla="*/ 850005 h 850005"/>
              <a:gd name="connsiteX13" fmla="*/ 8255358 w 9118242"/>
              <a:gd name="connsiteY13" fmla="*/ 837126 h 850005"/>
              <a:gd name="connsiteX14" fmla="*/ 9118242 w 9118242"/>
              <a:gd name="connsiteY14" fmla="*/ 811369 h 85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118242" h="850005">
                <a:moveTo>
                  <a:pt x="0" y="0"/>
                </a:moveTo>
                <a:lnTo>
                  <a:pt x="270456" y="64394"/>
                </a:lnTo>
                <a:cubicBezTo>
                  <a:pt x="358462" y="85859"/>
                  <a:pt x="433589" y="107323"/>
                  <a:pt x="528034" y="128788"/>
                </a:cubicBezTo>
                <a:cubicBezTo>
                  <a:pt x="622479" y="150253"/>
                  <a:pt x="837127" y="193183"/>
                  <a:pt x="837127" y="193183"/>
                </a:cubicBezTo>
                <a:lnTo>
                  <a:pt x="1262129" y="283335"/>
                </a:lnTo>
                <a:lnTo>
                  <a:pt x="1790163" y="386366"/>
                </a:lnTo>
                <a:cubicBezTo>
                  <a:pt x="1981200" y="420710"/>
                  <a:pt x="2408349" y="489397"/>
                  <a:pt x="2408349" y="489397"/>
                </a:cubicBezTo>
                <a:lnTo>
                  <a:pt x="2820473" y="553791"/>
                </a:lnTo>
                <a:cubicBezTo>
                  <a:pt x="2968580" y="575256"/>
                  <a:pt x="3112394" y="596720"/>
                  <a:pt x="3296991" y="618185"/>
                </a:cubicBezTo>
                <a:cubicBezTo>
                  <a:pt x="3481588" y="639650"/>
                  <a:pt x="3928056" y="682580"/>
                  <a:pt x="3928056" y="682580"/>
                </a:cubicBezTo>
                <a:lnTo>
                  <a:pt x="4507606" y="734095"/>
                </a:lnTo>
                <a:cubicBezTo>
                  <a:pt x="4782355" y="755560"/>
                  <a:pt x="5138670" y="792051"/>
                  <a:pt x="5576552" y="811369"/>
                </a:cubicBezTo>
                <a:cubicBezTo>
                  <a:pt x="6014434" y="830687"/>
                  <a:pt x="7134896" y="850005"/>
                  <a:pt x="7134896" y="850005"/>
                </a:cubicBezTo>
                <a:lnTo>
                  <a:pt x="8255358" y="837126"/>
                </a:lnTo>
                <a:cubicBezTo>
                  <a:pt x="8585916" y="830687"/>
                  <a:pt x="8852079" y="821028"/>
                  <a:pt x="9118242" y="811369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286000"/>
            <a:ext cx="923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[</a:t>
            </a:r>
            <a:r>
              <a:rPr lang="en-US" sz="4800" b="1" dirty="0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lang="en-US" sz="4800" b="1" dirty="0" smtClean="0">
                <a:solidFill>
                  <a:srgbClr val="FF0000"/>
                </a:solidFill>
              </a:rPr>
              <a:t>]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045803"/>
            <a:ext cx="923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[</a:t>
            </a:r>
            <a:r>
              <a:rPr lang="en-US" sz="4800" b="1" dirty="0" smtClean="0">
                <a:solidFill>
                  <a:srgbClr val="FF0000"/>
                </a:solidFill>
                <a:latin typeface="Symbol" pitchFamily="18" charset="2"/>
              </a:rPr>
              <a:t>+</a:t>
            </a:r>
            <a:r>
              <a:rPr lang="en-US" sz="4800" b="1" dirty="0" smtClean="0">
                <a:solidFill>
                  <a:srgbClr val="FF0000"/>
                </a:solidFill>
              </a:rPr>
              <a:t>]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123303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z850_ustrvst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12879" y="3193961"/>
            <a:ext cx="9118242" cy="850005"/>
          </a:xfrm>
          <a:custGeom>
            <a:avLst/>
            <a:gdLst>
              <a:gd name="connsiteX0" fmla="*/ 0 w 9118242"/>
              <a:gd name="connsiteY0" fmla="*/ 0 h 850005"/>
              <a:gd name="connsiteX1" fmla="*/ 270456 w 9118242"/>
              <a:gd name="connsiteY1" fmla="*/ 64394 h 850005"/>
              <a:gd name="connsiteX2" fmla="*/ 528034 w 9118242"/>
              <a:gd name="connsiteY2" fmla="*/ 128788 h 850005"/>
              <a:gd name="connsiteX3" fmla="*/ 837127 w 9118242"/>
              <a:gd name="connsiteY3" fmla="*/ 193183 h 850005"/>
              <a:gd name="connsiteX4" fmla="*/ 1262129 w 9118242"/>
              <a:gd name="connsiteY4" fmla="*/ 283335 h 850005"/>
              <a:gd name="connsiteX5" fmla="*/ 1790163 w 9118242"/>
              <a:gd name="connsiteY5" fmla="*/ 386366 h 850005"/>
              <a:gd name="connsiteX6" fmla="*/ 2408349 w 9118242"/>
              <a:gd name="connsiteY6" fmla="*/ 489397 h 850005"/>
              <a:gd name="connsiteX7" fmla="*/ 2820473 w 9118242"/>
              <a:gd name="connsiteY7" fmla="*/ 553791 h 850005"/>
              <a:gd name="connsiteX8" fmla="*/ 3296991 w 9118242"/>
              <a:gd name="connsiteY8" fmla="*/ 618185 h 850005"/>
              <a:gd name="connsiteX9" fmla="*/ 3928056 w 9118242"/>
              <a:gd name="connsiteY9" fmla="*/ 682580 h 850005"/>
              <a:gd name="connsiteX10" fmla="*/ 4507606 w 9118242"/>
              <a:gd name="connsiteY10" fmla="*/ 734095 h 850005"/>
              <a:gd name="connsiteX11" fmla="*/ 5576552 w 9118242"/>
              <a:gd name="connsiteY11" fmla="*/ 811369 h 850005"/>
              <a:gd name="connsiteX12" fmla="*/ 7134896 w 9118242"/>
              <a:gd name="connsiteY12" fmla="*/ 850005 h 850005"/>
              <a:gd name="connsiteX13" fmla="*/ 8255358 w 9118242"/>
              <a:gd name="connsiteY13" fmla="*/ 837126 h 850005"/>
              <a:gd name="connsiteX14" fmla="*/ 9118242 w 9118242"/>
              <a:gd name="connsiteY14" fmla="*/ 811369 h 85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118242" h="850005">
                <a:moveTo>
                  <a:pt x="0" y="0"/>
                </a:moveTo>
                <a:lnTo>
                  <a:pt x="270456" y="64394"/>
                </a:lnTo>
                <a:cubicBezTo>
                  <a:pt x="358462" y="85859"/>
                  <a:pt x="433589" y="107323"/>
                  <a:pt x="528034" y="128788"/>
                </a:cubicBezTo>
                <a:cubicBezTo>
                  <a:pt x="622479" y="150253"/>
                  <a:pt x="837127" y="193183"/>
                  <a:pt x="837127" y="193183"/>
                </a:cubicBezTo>
                <a:lnTo>
                  <a:pt x="1262129" y="283335"/>
                </a:lnTo>
                <a:lnTo>
                  <a:pt x="1790163" y="386366"/>
                </a:lnTo>
                <a:cubicBezTo>
                  <a:pt x="1981200" y="420710"/>
                  <a:pt x="2408349" y="489397"/>
                  <a:pt x="2408349" y="489397"/>
                </a:cubicBezTo>
                <a:lnTo>
                  <a:pt x="2820473" y="553791"/>
                </a:lnTo>
                <a:cubicBezTo>
                  <a:pt x="2968580" y="575256"/>
                  <a:pt x="3112394" y="596720"/>
                  <a:pt x="3296991" y="618185"/>
                </a:cubicBezTo>
                <a:cubicBezTo>
                  <a:pt x="3481588" y="639650"/>
                  <a:pt x="3928056" y="682580"/>
                  <a:pt x="3928056" y="682580"/>
                </a:cubicBezTo>
                <a:lnTo>
                  <a:pt x="4507606" y="734095"/>
                </a:lnTo>
                <a:cubicBezTo>
                  <a:pt x="4782355" y="755560"/>
                  <a:pt x="5138670" y="792051"/>
                  <a:pt x="5576552" y="811369"/>
                </a:cubicBezTo>
                <a:cubicBezTo>
                  <a:pt x="6014434" y="830687"/>
                  <a:pt x="7134896" y="850005"/>
                  <a:pt x="7134896" y="850005"/>
                </a:cubicBezTo>
                <a:lnTo>
                  <a:pt x="8255358" y="837126"/>
                </a:lnTo>
                <a:cubicBezTo>
                  <a:pt x="8585916" y="830687"/>
                  <a:pt x="8852079" y="821028"/>
                  <a:pt x="9118242" y="811369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6639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vg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5838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T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11464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T*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z850_heatran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308272" y="76200"/>
            <a:ext cx="64472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LAtmpk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5998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omeg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5838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T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99899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*T*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z850_aeke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35196" y="76200"/>
            <a:ext cx="6639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850_ugstar_msl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3003" y="6243935"/>
            <a:ext cx="1530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850 </a:t>
            </a:r>
            <a:r>
              <a:rPr lang="en-US" sz="2400" dirty="0" err="1" smtClean="0"/>
              <a:t>hPa</a:t>
            </a:r>
            <a:r>
              <a:rPr lang="en-US" sz="2400" dirty="0" smtClean="0"/>
              <a:t> </a:t>
            </a:r>
            <a:r>
              <a:rPr lang="en-US" sz="2400" dirty="0" err="1" smtClean="0"/>
              <a:t>lvl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80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Douglas K. Miller</cp:lastModifiedBy>
  <cp:revision>12</cp:revision>
  <dcterms:created xsi:type="dcterms:W3CDTF">2006-08-16T00:00:00Z</dcterms:created>
  <dcterms:modified xsi:type="dcterms:W3CDTF">2012-09-05T12:05:54Z</dcterms:modified>
</cp:coreProperties>
</file>