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289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v (m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850_TMPKstar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324600"/>
            <a:ext cx="26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T* (K)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850_vrelstar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305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v* (m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1430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72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850_TMPKstar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26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T* (K)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850_vrelstar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305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v* (m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1430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72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850_TMPKstar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26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T* (K)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850_vrelstar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305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v* (m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1430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72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850_TMPKstar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324600"/>
            <a:ext cx="26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T* (K)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F_anom_nov2009_mar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2212" y="1495425"/>
            <a:ext cx="4219575" cy="386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850anom_nov2009_mar2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87" y="1347787"/>
            <a:ext cx="5381625" cy="4162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324600"/>
            <a:ext cx="308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[v] (m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5146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Individual part (v*T*)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962400"/>
            <a:ext cx="662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Examples of ZERO </a:t>
            </a:r>
            <a:r>
              <a:rPr lang="en-US" sz="2800" dirty="0" err="1" smtClean="0"/>
              <a:t>meridional</a:t>
            </a:r>
            <a:r>
              <a:rPr lang="en-US" sz="2800" dirty="0" smtClean="0"/>
              <a:t> heat transport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_over_tw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6324600"/>
            <a:ext cx="464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v-comp waves are NOT </a:t>
            </a:r>
            <a:r>
              <a:rPr lang="en-US" sz="2000" dirty="0" err="1" smtClean="0"/>
              <a:t>geopotential</a:t>
            </a:r>
            <a:r>
              <a:rPr lang="en-US" sz="2000" dirty="0" smtClean="0"/>
              <a:t> waves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_pi_over_tw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6324600"/>
            <a:ext cx="464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v-comp waves are NOT </a:t>
            </a:r>
            <a:r>
              <a:rPr lang="en-US" sz="2000" dirty="0" err="1" smtClean="0"/>
              <a:t>geopotential</a:t>
            </a:r>
            <a:r>
              <a:rPr lang="en-US" sz="2000" dirty="0" smtClean="0"/>
              <a:t> waves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324600"/>
            <a:ext cx="305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v* (m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324600"/>
            <a:ext cx="246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T (K)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324600"/>
            <a:ext cx="271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[T] (K)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6324600"/>
            <a:ext cx="262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T* (K)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850_vrelstar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4008"/>
            <a:ext cx="9144000" cy="5589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324600"/>
            <a:ext cx="305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level v* (m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7772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1722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958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000" y="31242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142</Words>
  <Application>Microsoft Office PowerPoint</Application>
  <PresentationFormat>On-screen Show (4:3)</PresentationFormat>
  <Paragraphs>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Miller</dc:creator>
  <cp:lastModifiedBy>Doug Miller</cp:lastModifiedBy>
  <cp:revision>15</cp:revision>
  <dcterms:created xsi:type="dcterms:W3CDTF">2006-08-16T00:00:00Z</dcterms:created>
  <dcterms:modified xsi:type="dcterms:W3CDTF">2014-08-25T18:34:21Z</dcterms:modified>
</cp:coreProperties>
</file>