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  <p:sldId id="342" r:id="rId3"/>
    <p:sldId id="257" r:id="rId4"/>
    <p:sldId id="357" r:id="rId5"/>
    <p:sldId id="358" r:id="rId6"/>
    <p:sldId id="359" r:id="rId7"/>
    <p:sldId id="360" r:id="rId8"/>
    <p:sldId id="381" r:id="rId9"/>
    <p:sldId id="290" r:id="rId10"/>
    <p:sldId id="361" r:id="rId11"/>
    <p:sldId id="362" r:id="rId12"/>
    <p:sldId id="363" r:id="rId13"/>
    <p:sldId id="340" r:id="rId14"/>
    <p:sldId id="3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D639F-D6BD-4213-A3B5-5DA34574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AA57-7CAC-40D5-B5E9-C7F4A35A4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C9CC-F044-4118-8D11-45599B7FC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2194-AFBB-4B0B-8CD5-27FF0DB7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6211-127E-4EC9-92F8-960965DD7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42B4-409F-4EB1-9B4B-A4236DEC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50D3-5E84-466F-986F-80E10C28C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A2A4-AFF9-4B80-BAF4-A0C8B97B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A741F-522D-4D70-B3C6-E4CF7B5C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0BC8-B5EF-47B9-A7D2-FA244407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F507-2B8A-4E3E-AEDC-B60BC1CC6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E2EC8E-6A7E-4413-93FA-878C1303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 with medium confidence">
            <a:extLst>
              <a:ext uri="{FF2B5EF4-FFF2-40B4-BE49-F238E27FC236}">
                <a16:creationId xmlns:a16="http://schemas.microsoft.com/office/drawing/2014/main" id="{29C530BA-B641-403F-7938-425597EF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48-h prediction</a:t>
            </a:r>
          </a:p>
        </p:txBody>
      </p:sp>
    </p:spTree>
    <p:extLst>
      <p:ext uri="{BB962C8B-B14F-4D97-AF65-F5344CB8AC3E}">
        <p14:creationId xmlns:p14="http://schemas.microsoft.com/office/powerpoint/2010/main" val="15517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B9CD50B-E626-6CBA-B115-870F55A1A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336925" y="457200"/>
            <a:ext cx="20526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30-h prediction</a:t>
            </a:r>
          </a:p>
        </p:txBody>
      </p:sp>
    </p:spTree>
    <p:extLst>
      <p:ext uri="{BB962C8B-B14F-4D97-AF65-F5344CB8AC3E}">
        <p14:creationId xmlns:p14="http://schemas.microsoft.com/office/powerpoint/2010/main" val="155520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0B06769-01B8-C714-BB6C-83CB79978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54-h prediction</a:t>
            </a:r>
          </a:p>
        </p:txBody>
      </p:sp>
    </p:spTree>
    <p:extLst>
      <p:ext uri="{BB962C8B-B14F-4D97-AF65-F5344CB8AC3E}">
        <p14:creationId xmlns:p14="http://schemas.microsoft.com/office/powerpoint/2010/main" val="15264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E856412C-DB5F-62CA-2BA1-1EAB0348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78-h prediction</a:t>
            </a:r>
          </a:p>
        </p:txBody>
      </p:sp>
    </p:spTree>
    <p:extLst>
      <p:ext uri="{BB962C8B-B14F-4D97-AF65-F5344CB8AC3E}">
        <p14:creationId xmlns:p14="http://schemas.microsoft.com/office/powerpoint/2010/main" val="213119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BA018E88-98C0-64F2-6E2D-EEAEF3AD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36925" y="457200"/>
            <a:ext cx="222528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102-h prediction</a:t>
            </a:r>
          </a:p>
        </p:txBody>
      </p:sp>
    </p:spTree>
    <p:extLst>
      <p:ext uri="{BB962C8B-B14F-4D97-AF65-F5344CB8AC3E}">
        <p14:creationId xmlns:p14="http://schemas.microsoft.com/office/powerpoint/2010/main" val="139816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EFEC16BF-5A79-8ED2-8ACB-443B5228B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36925" y="457200"/>
            <a:ext cx="222528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126-h prediction</a:t>
            </a:r>
          </a:p>
        </p:txBody>
      </p:sp>
    </p:spTree>
    <p:extLst>
      <p:ext uri="{BB962C8B-B14F-4D97-AF65-F5344CB8AC3E}">
        <p14:creationId xmlns:p14="http://schemas.microsoft.com/office/powerpoint/2010/main" val="173657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0FA46F03-FBA6-D8BE-AF28-96CA35BA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36925" y="457200"/>
            <a:ext cx="20526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00-h prediction</a:t>
            </a:r>
          </a:p>
        </p:txBody>
      </p:sp>
    </p:spTree>
    <p:extLst>
      <p:ext uri="{BB962C8B-B14F-4D97-AF65-F5344CB8AC3E}">
        <p14:creationId xmlns:p14="http://schemas.microsoft.com/office/powerpoint/2010/main" val="328945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&#10;&#10;Description automatically generated with medium confidence">
            <a:extLst>
              <a:ext uri="{FF2B5EF4-FFF2-40B4-BE49-F238E27FC236}">
                <a16:creationId xmlns:a16="http://schemas.microsoft.com/office/drawing/2014/main" id="{DFB71D31-A2C7-5586-0B4A-8A584C34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24-h prediction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&#10;&#10;Description automatically generated with medium confidence">
            <a:extLst>
              <a:ext uri="{FF2B5EF4-FFF2-40B4-BE49-F238E27FC236}">
                <a16:creationId xmlns:a16="http://schemas.microsoft.com/office/drawing/2014/main" id="{389AF24A-8446-1D8D-5CA9-033A84A4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48-h prediction</a:t>
            </a:r>
          </a:p>
        </p:txBody>
      </p:sp>
    </p:spTree>
    <p:extLst>
      <p:ext uri="{BB962C8B-B14F-4D97-AF65-F5344CB8AC3E}">
        <p14:creationId xmlns:p14="http://schemas.microsoft.com/office/powerpoint/2010/main" val="197259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&#10;&#10;Description automatically generated with medium confidence">
            <a:extLst>
              <a:ext uri="{FF2B5EF4-FFF2-40B4-BE49-F238E27FC236}">
                <a16:creationId xmlns:a16="http://schemas.microsoft.com/office/drawing/2014/main" id="{300C350F-A846-7108-F8AE-0D35A5DC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72-h prediction</a:t>
            </a:r>
          </a:p>
        </p:txBody>
      </p:sp>
    </p:spTree>
    <p:extLst>
      <p:ext uri="{BB962C8B-B14F-4D97-AF65-F5344CB8AC3E}">
        <p14:creationId xmlns:p14="http://schemas.microsoft.com/office/powerpoint/2010/main" val="352759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4B5A4953-B193-74EF-65A6-36A126DD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36925" y="457200"/>
            <a:ext cx="20714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96-h prediction</a:t>
            </a:r>
          </a:p>
        </p:txBody>
      </p:sp>
    </p:spTree>
    <p:extLst>
      <p:ext uri="{BB962C8B-B14F-4D97-AF65-F5344CB8AC3E}">
        <p14:creationId xmlns:p14="http://schemas.microsoft.com/office/powerpoint/2010/main" val="237944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DB8FEF16-337D-DDE3-53B8-6A06787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336925" y="457200"/>
            <a:ext cx="222528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120-h prediction</a:t>
            </a:r>
          </a:p>
        </p:txBody>
      </p:sp>
    </p:spTree>
    <p:extLst>
      <p:ext uri="{BB962C8B-B14F-4D97-AF65-F5344CB8AC3E}">
        <p14:creationId xmlns:p14="http://schemas.microsoft.com/office/powerpoint/2010/main" val="217652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53CD2D68-ECA9-9AC8-E57D-DF677003F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36925" y="457200"/>
            <a:ext cx="20526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54-h prediction</a:t>
            </a:r>
          </a:p>
        </p:txBody>
      </p:sp>
    </p:spTree>
    <p:extLst>
      <p:ext uri="{BB962C8B-B14F-4D97-AF65-F5344CB8AC3E}">
        <p14:creationId xmlns:p14="http://schemas.microsoft.com/office/powerpoint/2010/main" val="3750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D7ED2643-2F4A-6336-3F96-2DA2B951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336925" y="457200"/>
            <a:ext cx="20526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06-h prediction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14997</TotalTime>
  <Words>28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425</cp:revision>
  <dcterms:created xsi:type="dcterms:W3CDTF">1601-01-01T00:00:00Z</dcterms:created>
  <dcterms:modified xsi:type="dcterms:W3CDTF">2024-11-14T16:29:40Z</dcterms:modified>
</cp:coreProperties>
</file>