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7" r:id="rId3"/>
    <p:sldId id="271" r:id="rId4"/>
    <p:sldId id="273" r:id="rId5"/>
    <p:sldId id="274" r:id="rId6"/>
    <p:sldId id="275" r:id="rId7"/>
    <p:sldId id="272" r:id="rId8"/>
    <p:sldId id="280" r:id="rId9"/>
    <p:sldId id="283" r:id="rId10"/>
    <p:sldId id="282" r:id="rId11"/>
    <p:sldId id="276" r:id="rId12"/>
    <p:sldId id="258" r:id="rId13"/>
    <p:sldId id="278" r:id="rId14"/>
    <p:sldId id="286" r:id="rId15"/>
    <p:sldId id="287" r:id="rId16"/>
    <p:sldId id="288" r:id="rId17"/>
    <p:sldId id="289" r:id="rId18"/>
    <p:sldId id="290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76" d="100"/>
          <a:sy n="76" d="100"/>
        </p:scale>
        <p:origin x="102" y="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3BAC4D-919F-440B-BC23-DDED269CB1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789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9FE77AB-9FA8-4C16-92AE-770DB57CFAC7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86045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8E55CE0-D075-4CD1-98B7-3D77BDD527DC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46228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0BECE7E-FC4C-4655-8A03-E89DB6BA5838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90305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E2235ED-3F5B-495F-9752-C598675B9535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20677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32E3E4C-89C4-420C-B2E6-99353E44F8F7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27398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32E3E4C-89C4-420C-B2E6-99353E44F8F7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26546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32E3E4C-89C4-420C-B2E6-99353E44F8F7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86733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89287A4-C850-42CD-B188-328FA815F21A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31100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B1E6273-55B5-4E50-ADC3-8D212E08A39D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17167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00C75CF-984A-4972-9BDF-0DD93499968B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42396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50DEF20-9441-4799-B5CF-1347C886A844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13111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0A4646C-EB5A-47A0-AC76-53F495AD46AE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96150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DBA44EA-9049-44BF-BA11-C59A2C429673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33378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8E55CE0-D075-4CD1-98B7-3D77BDD527DC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46228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8E55CE0-D075-4CD1-98B7-3D77BDD527DC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4622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481184-C747-4BE6-A05A-05A3C4D395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791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735705-E7D0-4B84-9834-545AEEAAA5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90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B6A4D-0537-4B48-BC34-C49C1F4976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60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2484F-FD0D-4292-B733-685D0C8E6F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403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563A2-DA4F-4947-9262-2D99338AC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9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BEF998-BAEA-4B31-BD87-EB54B057DA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98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35CA7-6FFB-4F05-A236-C98CE4BD12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216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C5E0C-95C7-46DD-9B32-0CEAC3C490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90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BC3C09-D4C2-4273-B05A-21D3C99989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1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15487-507F-49C1-BB60-3840456E34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730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F055B-CEDD-467B-9354-06AE8D1820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53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2FAC5D0-3A71-487C-8AFC-662497CCE7C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5" y="0"/>
            <a:ext cx="7685690" cy="685800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715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Lake-effect snowfall – </a:t>
            </a:r>
            <a:br>
              <a:rPr lang="en-US" altLang="en-US" dirty="0" smtClean="0">
                <a:solidFill>
                  <a:schemeClr val="tx1"/>
                </a:solidFill>
              </a:rPr>
            </a:br>
            <a:r>
              <a:rPr lang="en-US" altLang="en-US" dirty="0" smtClean="0">
                <a:solidFill>
                  <a:schemeClr val="tx1"/>
                </a:solidFill>
              </a:rPr>
              <a:t>20 Jan 2019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500062"/>
            <a:ext cx="7810500" cy="5857875"/>
          </a:xfrm>
          <a:prstGeom prst="rect">
            <a:avLst/>
          </a:prstGeom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Ice coverage </a:t>
            </a:r>
            <a:r>
              <a:rPr lang="en-US" altLang="en-US" dirty="0" smtClean="0">
                <a:solidFill>
                  <a:schemeClr val="tx1"/>
                </a:solidFill>
              </a:rPr>
              <a:t>–20 </a:t>
            </a:r>
            <a:r>
              <a:rPr lang="en-US" altLang="en-US" dirty="0" smtClean="0">
                <a:solidFill>
                  <a:schemeClr val="tx1"/>
                </a:solidFill>
              </a:rPr>
              <a:t>Jan </a:t>
            </a:r>
            <a:r>
              <a:rPr lang="en-US" altLang="en-US" dirty="0" smtClean="0">
                <a:solidFill>
                  <a:schemeClr val="tx1"/>
                </a:solidFill>
              </a:rPr>
              <a:t>2019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295275" y="6611779"/>
            <a:ext cx="43529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 dirty="0"/>
              <a:t>http://</a:t>
            </a:r>
            <a:r>
              <a:rPr lang="en-US" altLang="en-US" sz="1000" dirty="0" smtClean="0"/>
              <a:t>www.glerl.noaa.gov/res/glcfs/glcfs.php?hr=00&amp;ext=ice&amp;type=N&amp;lake=l</a:t>
            </a:r>
            <a:endParaRPr lang="en-US" altLang="en-US" sz="1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3229768"/>
            <a:ext cx="77724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kern="0" dirty="0" smtClean="0">
                <a:solidFill>
                  <a:srgbClr val="FF0000"/>
                </a:solidFill>
              </a:rPr>
              <a:t>Web page closed</a:t>
            </a:r>
            <a:endParaRPr lang="en-US" altLang="en-US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8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90500"/>
            <a:ext cx="6477000" cy="6477000"/>
          </a:xfrm>
          <a:prstGeom prst="rect">
            <a:avLst/>
          </a:prstGeom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dirty="0" err="1" smtClean="0">
                <a:solidFill>
                  <a:schemeClr val="tx1"/>
                </a:solidFill>
              </a:rPr>
              <a:t>Obs</a:t>
            </a:r>
            <a:r>
              <a:rPr lang="en-US" altLang="en-US" dirty="0" smtClean="0">
                <a:solidFill>
                  <a:schemeClr val="tx1"/>
                </a:solidFill>
              </a:rPr>
              <a:t> – </a:t>
            </a:r>
            <a:r>
              <a:rPr lang="en-US" altLang="en-US" dirty="0" smtClean="0">
                <a:solidFill>
                  <a:schemeClr val="tx1"/>
                </a:solidFill>
              </a:rPr>
              <a:t>1800 UTC 20 Jan 2019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4108" y="6611779"/>
            <a:ext cx="20120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http://weather.rap.ucar.edu/surface/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GOES-16 </a:t>
            </a:r>
            <a:r>
              <a:rPr lang="en-US" altLang="en-US" dirty="0" smtClean="0">
                <a:solidFill>
                  <a:schemeClr val="tx1"/>
                </a:solidFill>
              </a:rPr>
              <a:t>visible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343400" y="6461125"/>
            <a:ext cx="5261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 dirty="0" smtClean="0">
                <a:solidFill>
                  <a:schemeClr val="bg1"/>
                </a:solidFill>
              </a:rPr>
              <a:t>GARP</a:t>
            </a:r>
            <a:endParaRPr lang="en-US" alt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3540"/>
            <a:ext cx="9144000" cy="4137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912"/>
            <a:ext cx="8686800" cy="6734175"/>
          </a:xfrm>
          <a:prstGeom prst="rect">
            <a:avLst/>
          </a:prstGeom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6480175" y="6172200"/>
            <a:ext cx="20542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 dirty="0">
                <a:solidFill>
                  <a:schemeClr val="bg1"/>
                </a:solidFill>
              </a:rPr>
              <a:t>http://vortex.plymouth.edu/nids.html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Marquette, MI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912"/>
            <a:ext cx="8686800" cy="6734175"/>
          </a:xfrm>
          <a:prstGeom prst="rect">
            <a:avLst/>
          </a:prstGeom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6480175" y="6172200"/>
            <a:ext cx="20542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 dirty="0">
                <a:solidFill>
                  <a:schemeClr val="bg1"/>
                </a:solidFill>
              </a:rPr>
              <a:t>http://vortex.plymouth.edu/nids.html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Milwaukee, WI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2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912"/>
            <a:ext cx="8686800" cy="6734175"/>
          </a:xfrm>
          <a:prstGeom prst="rect">
            <a:avLst/>
          </a:prstGeom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6480175" y="6172200"/>
            <a:ext cx="20542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 dirty="0">
                <a:solidFill>
                  <a:schemeClr val="bg1"/>
                </a:solidFill>
              </a:rPr>
              <a:t>http://vortex.plymouth.edu/nids.html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Chicago, IL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1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Gary, 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0200"/>
            <a:ext cx="6096000" cy="525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71433" y="6477000"/>
            <a:ext cx="2800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https://vortex.plymouth.edu/myo/sfc/statlog-a.html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0104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3375"/>
            <a:ext cx="7620000" cy="6191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86782" y="6553200"/>
            <a:ext cx="1547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https://www.cocorahs.org/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405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3375"/>
            <a:ext cx="7620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>
          <a:xfrm>
            <a:off x="1295400" y="5257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W</a:t>
            </a:r>
            <a:r>
              <a:rPr lang="en-US" altLang="en-US" dirty="0" smtClean="0">
                <a:solidFill>
                  <a:schemeClr val="bg1"/>
                </a:solidFill>
              </a:rPr>
              <a:t>PC summary – </a:t>
            </a:r>
            <a:r>
              <a:rPr lang="en-US" altLang="en-US" dirty="0" smtClean="0">
                <a:solidFill>
                  <a:schemeClr val="bg1"/>
                </a:solidFill>
              </a:rPr>
              <a:t>20 Jan 2019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3" y="0"/>
            <a:ext cx="807103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6477000"/>
            <a:ext cx="20553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http://ge.ssec.wisc.edu/modis-today/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" y="0"/>
            <a:ext cx="87228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2348" y="5943600"/>
            <a:ext cx="32993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" y="0"/>
            <a:ext cx="872289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2348" y="5943600"/>
            <a:ext cx="32993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" y="0"/>
            <a:ext cx="872289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2348" y="5943600"/>
            <a:ext cx="32993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5" y="0"/>
            <a:ext cx="873247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2348" y="5943600"/>
            <a:ext cx="32993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" y="0"/>
            <a:ext cx="872289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2348" y="5943600"/>
            <a:ext cx="32993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27"/>
            <a:ext cx="9144000" cy="6234545"/>
          </a:xfrm>
          <a:prstGeom prst="rect">
            <a:avLst/>
          </a:prstGeom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SSTs – </a:t>
            </a:r>
            <a:r>
              <a:rPr lang="en-US" altLang="en-US" dirty="0" smtClean="0">
                <a:solidFill>
                  <a:schemeClr val="tx1"/>
                </a:solidFill>
              </a:rPr>
              <a:t>2000 UTC 20 Jan 2019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295275" y="6611938"/>
            <a:ext cx="18710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 dirty="0"/>
              <a:t>http://</a:t>
            </a:r>
            <a:r>
              <a:rPr lang="en-US" altLang="en-US" sz="1000" dirty="0" smtClean="0"/>
              <a:t>www.coastwatch.msu.edu/</a:t>
            </a:r>
            <a:endParaRPr lang="en-US" alt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SSTs – </a:t>
            </a:r>
            <a:r>
              <a:rPr lang="en-US" altLang="en-US" dirty="0" smtClean="0">
                <a:solidFill>
                  <a:schemeClr val="tx1"/>
                </a:solidFill>
              </a:rPr>
              <a:t>1500 UTC 20 Jan 2019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295275" y="6611938"/>
            <a:ext cx="18710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 dirty="0"/>
              <a:t>http://</a:t>
            </a:r>
            <a:r>
              <a:rPr lang="en-US" altLang="en-US" sz="1000" dirty="0" smtClean="0"/>
              <a:t>www.coastwatch.msu.edu/</a:t>
            </a:r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8160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119</Words>
  <Application>Microsoft Office PowerPoint</Application>
  <PresentationFormat>On-screen Show (4:3)</PresentationFormat>
  <Paragraphs>43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Times New Roman</vt:lpstr>
      <vt:lpstr>Default Design</vt:lpstr>
      <vt:lpstr>Lake-effect snowfall –  20 Jan 2019</vt:lpstr>
      <vt:lpstr>WPC summary – 20 Jan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SSTs – 2000 UTC 20 Jan 2019</vt:lpstr>
      <vt:lpstr>SSTs – 1500 UTC 20 Jan 2019</vt:lpstr>
      <vt:lpstr>Ice coverage –20 Jan 2019</vt:lpstr>
      <vt:lpstr>Obs – 1800 UTC 20 Jan 2019</vt:lpstr>
      <vt:lpstr>GOES-16 visible</vt:lpstr>
      <vt:lpstr>Marquette, MI</vt:lpstr>
      <vt:lpstr>Milwaukee, WI</vt:lpstr>
      <vt:lpstr>Chicago, IL</vt:lpstr>
      <vt:lpstr>Gary, IN</vt:lpstr>
      <vt:lpstr>PowerPoint Presentation</vt:lpstr>
      <vt:lpstr>PowerPoint Presentation</vt:lpstr>
    </vt:vector>
  </TitlesOfParts>
  <Company>UNC Asheville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K. Miller</dc:creator>
  <cp:lastModifiedBy>Doug Miller</cp:lastModifiedBy>
  <cp:revision>32</cp:revision>
  <dcterms:created xsi:type="dcterms:W3CDTF">2013-01-21T20:56:11Z</dcterms:created>
  <dcterms:modified xsi:type="dcterms:W3CDTF">2019-01-22T14:02:07Z</dcterms:modified>
</cp:coreProperties>
</file>