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71" r:id="rId4"/>
    <p:sldId id="273" r:id="rId5"/>
    <p:sldId id="274" r:id="rId6"/>
    <p:sldId id="275" r:id="rId7"/>
    <p:sldId id="272" r:id="rId8"/>
    <p:sldId id="280" r:id="rId9"/>
    <p:sldId id="283" r:id="rId10"/>
    <p:sldId id="282" r:id="rId11"/>
    <p:sldId id="276" r:id="rId12"/>
    <p:sldId id="258" r:id="rId13"/>
    <p:sldId id="278" r:id="rId14"/>
    <p:sldId id="284" r:id="rId15"/>
    <p:sldId id="279" r:id="rId16"/>
    <p:sldId id="285" r:id="rId17"/>
    <p:sldId id="28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3BAC4D-919F-440B-BC23-DDED269CB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7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FE77AB-9FA8-4C16-92AE-770DB57CFAC7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6045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E55CE0-D075-4CD1-98B7-3D77BDD527D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622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BECE7E-FC4C-4655-8A03-E89DB6BA5838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0305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2235ED-3F5B-495F-9752-C598675B953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067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2E3E4C-89C4-420C-B2E6-99353E44F8F7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7398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2E3E4C-89C4-420C-B2E6-99353E44F8F7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7398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848BC3-5D2B-4DE2-8CF1-866175AD882A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0778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848BC3-5D2B-4DE2-8CF1-866175AD882A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0778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1FE76B-50CF-4075-9560-C21CC9922D76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367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9287A4-C850-42CD-B188-328FA815F21A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110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B1E6273-55B5-4E50-ADC3-8D212E08A39D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716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0C75CF-984A-4972-9BDF-0DD93499968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239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0DEF20-9441-4799-B5CF-1347C886A84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311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A4646C-EB5A-47A0-AC76-53F495AD46A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615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BA44EA-9049-44BF-BA11-C59A2C42967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3378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E55CE0-D075-4CD1-98B7-3D77BDD527DC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6228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E55CE0-D075-4CD1-98B7-3D77BDD527DC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622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81184-C747-4BE6-A05A-05A3C4D39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79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35705-E7D0-4B84-9834-545AEEAAA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90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B6A4D-0537-4B48-BC34-C49C1F497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60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2484F-FD0D-4292-B733-685D0C8E6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40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563A2-DA4F-4947-9262-2D99338AC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EF998-BAEA-4B31-BD87-EB54B057D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8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35CA7-6FFB-4F05-A236-C98CE4BD1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21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C5E0C-95C7-46DD-9B32-0CEAC3C49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0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C3C09-D4C2-4273-B05A-21D3C9998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1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15487-507F-49C1-BB60-3840456E3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73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F055B-CEDD-467B-9354-06AE8D182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53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FAC5D0-3A71-487C-8AFC-662497CCE7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545"/>
            <a:ext cx="9144000" cy="441891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Lake-effect snowfall –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18 Jan 2016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500062"/>
            <a:ext cx="7810500" cy="5857875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Ice coverage</a:t>
            </a:r>
            <a:r>
              <a:rPr lang="en-US" altLang="en-US" dirty="0" smtClean="0">
                <a:solidFill>
                  <a:schemeClr val="tx1"/>
                </a:solidFill>
              </a:rPr>
              <a:t> –17 </a:t>
            </a:r>
            <a:r>
              <a:rPr lang="en-US" altLang="en-US" dirty="0" smtClean="0">
                <a:solidFill>
                  <a:schemeClr val="tx1"/>
                </a:solidFill>
              </a:rPr>
              <a:t>Jan </a:t>
            </a:r>
            <a:r>
              <a:rPr lang="en-US" altLang="en-US" dirty="0" smtClean="0">
                <a:solidFill>
                  <a:schemeClr val="tx1"/>
                </a:solidFill>
              </a:rPr>
              <a:t>2016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95275" y="6611779"/>
            <a:ext cx="43529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dirty="0"/>
              <a:t>http://</a:t>
            </a:r>
            <a:r>
              <a:rPr lang="en-US" altLang="en-US" sz="1000" dirty="0" smtClean="0"/>
              <a:t>www.glerl.noaa.gov/res/glcfs/glcfs.php?hr=00&amp;ext=ice&amp;type=N&amp;lake=l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1256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Douglas K. Miller\My Documents\Downloads\obs_c1500utc21jan20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</a:rPr>
              <a:t>Obs</a:t>
            </a:r>
            <a:r>
              <a:rPr lang="en-US" altLang="en-US" dirty="0" smtClean="0">
                <a:solidFill>
                  <a:schemeClr val="tx1"/>
                </a:solidFill>
              </a:rPr>
              <a:t> – 1500 UTC </a:t>
            </a:r>
            <a:r>
              <a:rPr lang="en-US" altLang="en-US" dirty="0" smtClean="0">
                <a:solidFill>
                  <a:schemeClr val="tx1"/>
                </a:solidFill>
              </a:rPr>
              <a:t>18 Jan 2016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108" y="6611779"/>
            <a:ext cx="5963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http://weather.rap.ucar.edu/surface/displaySfc.php?region=dtw&amp;endDate=20160118&amp;endTime=15&amp;duration=0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GOES visible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343400" y="6461125"/>
            <a:ext cx="5261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bg1"/>
                </a:solidFill>
              </a:rPr>
              <a:t>GARP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275"/>
            <a:ext cx="9144000" cy="478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95" y="685800"/>
            <a:ext cx="5973009" cy="5306165"/>
          </a:xfrm>
          <a:prstGeom prst="rect">
            <a:avLst/>
          </a:prstGeom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Buffalo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NEXRAD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480175" y="6172200"/>
            <a:ext cx="2054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http://vortex.plymouth.edu/nids.html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096000" cy="4876800"/>
          </a:xfrm>
          <a:prstGeom prst="rect">
            <a:avLst/>
          </a:prstGeom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Buffalo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NEXRAD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480175" y="6172200"/>
            <a:ext cx="2054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http://vortex.plymouth.edu/nids.html</a:t>
            </a:r>
          </a:p>
        </p:txBody>
      </p:sp>
    </p:spTree>
    <p:extLst>
      <p:ext uri="{BB962C8B-B14F-4D97-AF65-F5344CB8AC3E}">
        <p14:creationId xmlns:p14="http://schemas.microsoft.com/office/powerpoint/2010/main" val="32075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Buffalo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NWSFO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319963" y="914400"/>
            <a:ext cx="1671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/>
              <a:t>http://www.crh.noaa.gov/grr/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8444"/>
            <a:ext cx="8351235" cy="4615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6535579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http://www.weather.gov/buf/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Buffalo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NWSFO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319963" y="914400"/>
            <a:ext cx="1671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/>
              <a:t>http://www.crh.noaa.gov/grr/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32" y="1466215"/>
            <a:ext cx="6887536" cy="4553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400800"/>
            <a:ext cx="3744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http://graphical.weather.gov/sectors/eastgrtlakes.php?element=MaxT</a:t>
            </a:r>
          </a:p>
        </p:txBody>
      </p:sp>
    </p:spTree>
    <p:extLst>
      <p:ext uri="{BB962C8B-B14F-4D97-AF65-F5344CB8AC3E}">
        <p14:creationId xmlns:p14="http://schemas.microsoft.com/office/powerpoint/2010/main" val="35401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Buffalo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NWSFO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19963" y="914400"/>
            <a:ext cx="1671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/>
              <a:t>http://www.crh.noaa.gov/grr/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308100" y="6553200"/>
            <a:ext cx="6388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/>
              <a:t>http://forecast.weather.gov/product.php?site=GRR&amp;issuedby=GRR&amp;product=LSR&amp;format=CI&amp;version=5&amp;glossary=0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04800" y="1447800"/>
            <a:ext cx="853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b="1" dirty="0"/>
              <a:t>Snow Reports LOCATION </a:t>
            </a:r>
            <a:r>
              <a:rPr lang="en-US" altLang="en-US" sz="800" b="1" dirty="0" smtClean="0"/>
              <a:t>OBSERVED</a:t>
            </a:r>
            <a:endParaRPr lang="en-US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119062"/>
            <a:ext cx="8448675" cy="6619875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5257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W</a:t>
            </a:r>
            <a:r>
              <a:rPr lang="en-US" altLang="en-US" dirty="0" smtClean="0">
                <a:solidFill>
                  <a:schemeClr val="bg1"/>
                </a:solidFill>
              </a:rPr>
              <a:t>PC </a:t>
            </a:r>
            <a:r>
              <a:rPr lang="en-US" altLang="en-US" dirty="0" smtClean="0">
                <a:solidFill>
                  <a:schemeClr val="bg1"/>
                </a:solidFill>
              </a:rPr>
              <a:t>summary – </a:t>
            </a:r>
            <a:r>
              <a:rPr lang="en-US" altLang="en-US" dirty="0" smtClean="0">
                <a:solidFill>
                  <a:schemeClr val="bg1"/>
                </a:solidFill>
              </a:rPr>
              <a:t>18 Jan 2016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300 </a:t>
            </a:r>
            <a:r>
              <a:rPr lang="en-US" altLang="en-US" dirty="0" err="1" smtClean="0">
                <a:solidFill>
                  <a:schemeClr val="tx1"/>
                </a:solidFill>
              </a:rPr>
              <a:t>mb</a:t>
            </a:r>
            <a:r>
              <a:rPr lang="en-US" altLang="en-US" dirty="0" smtClean="0">
                <a:solidFill>
                  <a:schemeClr val="tx1"/>
                </a:solidFill>
              </a:rPr>
              <a:t> – 1500 UTC </a:t>
            </a:r>
            <a:r>
              <a:rPr lang="en-US" altLang="en-US" dirty="0" smtClean="0">
                <a:solidFill>
                  <a:schemeClr val="tx1"/>
                </a:solidFill>
              </a:rPr>
              <a:t>18 Jan 2016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500 </a:t>
            </a:r>
            <a:r>
              <a:rPr lang="en-US" altLang="en-US" dirty="0" err="1" smtClean="0">
                <a:solidFill>
                  <a:schemeClr val="tx1"/>
                </a:solidFill>
              </a:rPr>
              <a:t>mb</a:t>
            </a:r>
            <a:r>
              <a:rPr lang="en-US" altLang="en-US" dirty="0" smtClean="0">
                <a:solidFill>
                  <a:schemeClr val="tx1"/>
                </a:solidFill>
              </a:rPr>
              <a:t> – 1500 UTC </a:t>
            </a:r>
            <a:r>
              <a:rPr lang="en-US" altLang="en-US" dirty="0" smtClean="0">
                <a:solidFill>
                  <a:schemeClr val="tx1"/>
                </a:solidFill>
              </a:rPr>
              <a:t>18 Jan 2016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700 </a:t>
            </a:r>
            <a:r>
              <a:rPr lang="en-US" altLang="en-US" dirty="0" err="1" smtClean="0">
                <a:solidFill>
                  <a:schemeClr val="tx1"/>
                </a:solidFill>
              </a:rPr>
              <a:t>mb</a:t>
            </a:r>
            <a:r>
              <a:rPr lang="en-US" altLang="en-US" dirty="0" smtClean="0">
                <a:solidFill>
                  <a:schemeClr val="tx1"/>
                </a:solidFill>
              </a:rPr>
              <a:t> – 1500 UTC </a:t>
            </a:r>
            <a:r>
              <a:rPr lang="en-US" altLang="en-US" dirty="0" smtClean="0">
                <a:solidFill>
                  <a:schemeClr val="tx1"/>
                </a:solidFill>
              </a:rPr>
              <a:t>18 Jan 2016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850 </a:t>
            </a:r>
            <a:r>
              <a:rPr lang="en-US" altLang="en-US" dirty="0" err="1" smtClean="0">
                <a:solidFill>
                  <a:schemeClr val="tx1"/>
                </a:solidFill>
              </a:rPr>
              <a:t>mb</a:t>
            </a:r>
            <a:r>
              <a:rPr lang="en-US" altLang="en-US" dirty="0" smtClean="0">
                <a:solidFill>
                  <a:schemeClr val="tx1"/>
                </a:solidFill>
              </a:rPr>
              <a:t> – 1500 UTC </a:t>
            </a:r>
            <a:r>
              <a:rPr lang="en-US" altLang="en-US" dirty="0" smtClean="0">
                <a:solidFill>
                  <a:schemeClr val="tx1"/>
                </a:solidFill>
              </a:rPr>
              <a:t>18 Jan 2016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MSLP – 1500 UTC </a:t>
            </a:r>
            <a:r>
              <a:rPr lang="en-US" altLang="en-US" dirty="0" smtClean="0">
                <a:solidFill>
                  <a:schemeClr val="tx1"/>
                </a:solidFill>
              </a:rPr>
              <a:t>18 Jan 2016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123950"/>
            <a:ext cx="7143750" cy="535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2" y="0"/>
            <a:ext cx="7345456" cy="6858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SSTs – 1500 UTC 17 Jan </a:t>
            </a:r>
            <a:r>
              <a:rPr lang="en-US" altLang="en-US" dirty="0" smtClean="0">
                <a:solidFill>
                  <a:schemeClr val="tx1"/>
                </a:solidFill>
              </a:rPr>
              <a:t>2016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95275" y="6611938"/>
            <a:ext cx="18710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dirty="0"/>
              <a:t>http://</a:t>
            </a:r>
            <a:r>
              <a:rPr lang="en-US" altLang="en-US" sz="1000" dirty="0" smtClean="0"/>
              <a:t>www.coastwatch.msu.edu/</a:t>
            </a: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SSTs – 1500 UTC </a:t>
            </a:r>
            <a:r>
              <a:rPr lang="en-US" altLang="en-US" dirty="0" smtClean="0">
                <a:solidFill>
                  <a:schemeClr val="tx1"/>
                </a:solidFill>
              </a:rPr>
              <a:t>18 </a:t>
            </a:r>
            <a:r>
              <a:rPr lang="en-US" altLang="en-US" dirty="0" smtClean="0">
                <a:solidFill>
                  <a:schemeClr val="tx1"/>
                </a:solidFill>
              </a:rPr>
              <a:t>Jan </a:t>
            </a:r>
            <a:r>
              <a:rPr lang="en-US" altLang="en-US" dirty="0" smtClean="0">
                <a:solidFill>
                  <a:schemeClr val="tx1"/>
                </a:solidFill>
              </a:rPr>
              <a:t>2016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95275" y="6611938"/>
            <a:ext cx="18710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dirty="0"/>
              <a:t>http://</a:t>
            </a:r>
            <a:r>
              <a:rPr lang="en-US" altLang="en-US" sz="1000" dirty="0" smtClean="0"/>
              <a:t>www.coastwatch.msu.edu/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816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151</Words>
  <Application>Microsoft Office PowerPoint</Application>
  <PresentationFormat>On-screen Show (4:3)</PresentationFormat>
  <Paragraphs>48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Lake-effect snowfall –  18 Jan 2016</vt:lpstr>
      <vt:lpstr>WPC summary – 18 Jan 2016</vt:lpstr>
      <vt:lpstr>300 mb – 1500 UTC 18 Jan 2016</vt:lpstr>
      <vt:lpstr>500 mb – 1500 UTC 18 Jan 2016</vt:lpstr>
      <vt:lpstr>700 mb – 1500 UTC 18 Jan 2016</vt:lpstr>
      <vt:lpstr>850 mb – 1500 UTC 18 Jan 2016</vt:lpstr>
      <vt:lpstr>MSLP – 1500 UTC 18 Jan 2016</vt:lpstr>
      <vt:lpstr>SSTs – 1500 UTC 17 Jan 2016</vt:lpstr>
      <vt:lpstr>SSTs – 1500 UTC 18 Jan 2016</vt:lpstr>
      <vt:lpstr>Ice coverage –17 Jan 2016</vt:lpstr>
      <vt:lpstr>Obs – 1500 UTC 18 Jan 2016</vt:lpstr>
      <vt:lpstr>GOES visible</vt:lpstr>
      <vt:lpstr>Buffalo NEXRAD</vt:lpstr>
      <vt:lpstr>Buffalo NEXRAD</vt:lpstr>
      <vt:lpstr>Buffalo NWSFO</vt:lpstr>
      <vt:lpstr>Buffalo NWSFO</vt:lpstr>
      <vt:lpstr>Buffalo NWSFO</vt:lpstr>
    </vt:vector>
  </TitlesOfParts>
  <Company>UNC Asheville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K. Miller</dc:creator>
  <cp:lastModifiedBy>barros_iphex</cp:lastModifiedBy>
  <cp:revision>23</cp:revision>
  <dcterms:created xsi:type="dcterms:W3CDTF">2013-01-21T20:56:11Z</dcterms:created>
  <dcterms:modified xsi:type="dcterms:W3CDTF">2016-01-18T19:03:25Z</dcterms:modified>
</cp:coreProperties>
</file>