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71" r:id="rId4"/>
    <p:sldId id="273" r:id="rId5"/>
    <p:sldId id="274" r:id="rId6"/>
    <p:sldId id="275" r:id="rId7"/>
    <p:sldId id="272" r:id="rId8"/>
    <p:sldId id="280" r:id="rId9"/>
    <p:sldId id="283" r:id="rId10"/>
    <p:sldId id="258" r:id="rId11"/>
    <p:sldId id="293" r:id="rId12"/>
    <p:sldId id="291" r:id="rId13"/>
    <p:sldId id="292" r:id="rId14"/>
    <p:sldId id="289" r:id="rId15"/>
    <p:sldId id="288" r:id="rId16"/>
    <p:sldId id="297" r:id="rId17"/>
    <p:sldId id="294" r:id="rId18"/>
    <p:sldId id="295" r:id="rId19"/>
    <p:sldId id="302" r:id="rId20"/>
    <p:sldId id="298" r:id="rId21"/>
    <p:sldId id="299" r:id="rId22"/>
    <p:sldId id="300" r:id="rId23"/>
    <p:sldId id="30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100" d="100"/>
          <a:sy n="100" d="100"/>
        </p:scale>
        <p:origin x="9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3BAC4D-919F-440B-BC23-DDED269CB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789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FE77AB-9FA8-4C16-92AE-770DB57CFAC7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604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E2235ED-3F5B-495F-9752-C598675B9535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2067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875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89287A4-C850-42CD-B188-328FA815F21A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3110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B1E6273-55B5-4E50-ADC3-8D212E08A39D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1716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00C75CF-984A-4972-9BDF-0DD93499968B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239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50DEF20-9441-4799-B5CF-1347C886A844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1311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0A4646C-EB5A-47A0-AC76-53F495AD46AE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9615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DBA44EA-9049-44BF-BA11-C59A2C429673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33378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81184-C747-4BE6-A05A-05A3C4D39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79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35705-E7D0-4B84-9834-545AEEAAA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90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B6A4D-0537-4B48-BC34-C49C1F497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60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2484F-FD0D-4292-B733-685D0C8E6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0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563A2-DA4F-4947-9262-2D99338AC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9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EF998-BAEA-4B31-BD87-EB54B057D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98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35CA7-6FFB-4F05-A236-C98CE4BD1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21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C5E0C-95C7-46DD-9B32-0CEAC3C49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90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C3C09-D4C2-4273-B05A-21D3C9998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1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15487-507F-49C1-BB60-3840456E3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73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F055B-CEDD-467B-9354-06AE8D182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53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FAC5D0-3A71-487C-8AFC-662497CCE7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7" y="0"/>
            <a:ext cx="7739285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066800"/>
            <a:ext cx="7772400" cy="11430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Fred – 16-18 Aug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GOES-16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43400" y="6461125"/>
            <a:ext cx="5261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 smtClean="0">
                <a:solidFill>
                  <a:schemeClr val="bg1"/>
                </a:solidFill>
              </a:rPr>
              <a:t>GARP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0083" y="6461124"/>
            <a:ext cx="32127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https://www.star.nesdis.noaa.gov/goes/conus.php?sat=G16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8" y="0"/>
            <a:ext cx="8872884" cy="6858000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Southern Appalachians Terrain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6708" y="6611779"/>
            <a:ext cx="3770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http://southernappalachianvitalityindex.org/land/terrain-and-elevation</a:t>
            </a:r>
          </a:p>
        </p:txBody>
      </p:sp>
    </p:spTree>
    <p:extLst>
      <p:ext uri="{BB962C8B-B14F-4D97-AF65-F5344CB8AC3E}">
        <p14:creationId xmlns:p14="http://schemas.microsoft.com/office/powerpoint/2010/main" val="32393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0" y="6553200"/>
            <a:ext cx="304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https://www.wpc.ncep.noaa.gov/index.php#page=ovw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671" y="9525"/>
            <a:ext cx="37586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17 August 2021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967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0" y="6553200"/>
            <a:ext cx="3048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https://www.wpc.ncep.noaa.gov/index.php#page=ovw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2671" y="9525"/>
            <a:ext cx="37586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17 August 2021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474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NC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86782" y="6553200"/>
            <a:ext cx="1547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https://www.cocorahs.org/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926083" y="2971800"/>
            <a:ext cx="529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CoCoRaHS</a:t>
            </a:r>
            <a:r>
              <a:rPr lang="en-US" dirty="0" smtClean="0"/>
              <a:t> rainfall accumulation…TBD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0" y="0"/>
            <a:ext cx="887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KAVL observations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1994" y="6611779"/>
            <a:ext cx="4960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https://www.wrh.noaa.gov/mesowest/getobext.php?wfo=sew&amp;sid=KAVL&amp;num=72&amp;raw=0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KAVL observations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1994" y="6611779"/>
            <a:ext cx="4960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https://www.wrh.noaa.gov/mesowest/getobext.php?wfo=sew&amp;sid=KAVL&amp;num=72&amp;raw=0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6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1" y="0"/>
            <a:ext cx="83304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Asheville, NC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58579"/>
            <a:ext cx="2800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https://vortex.plymouth.edu/myo/sfc/statlog-a.html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895475"/>
            <a:ext cx="5715000" cy="4429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Rosman</a:t>
            </a:r>
            <a:r>
              <a:rPr lang="en-US" dirty="0" smtClean="0"/>
              <a:t>, NC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32343" y="6476999"/>
            <a:ext cx="28793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https://water.weather.gov/ahps2/index.php?wfo=gsp</a:t>
            </a:r>
          </a:p>
        </p:txBody>
      </p:sp>
    </p:spTree>
    <p:extLst>
      <p:ext uri="{BB962C8B-B14F-4D97-AF65-F5344CB8AC3E}">
        <p14:creationId xmlns:p14="http://schemas.microsoft.com/office/powerpoint/2010/main" val="37513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Canton, </a:t>
            </a:r>
            <a:r>
              <a:rPr lang="en-US" dirty="0" smtClean="0"/>
              <a:t>NC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7830" y="6553200"/>
            <a:ext cx="4708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https://water.weather.gov/ahps2/hydrograph.php?wfo=gsp&amp;gage=ctpn7&amp;hydro_type=0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905000"/>
            <a:ext cx="5715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5257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W</a:t>
            </a:r>
            <a:r>
              <a:rPr lang="en-US" altLang="en-US" dirty="0" smtClean="0">
                <a:solidFill>
                  <a:schemeClr val="bg1"/>
                </a:solidFill>
              </a:rPr>
              <a:t>PC summary – 20 Jan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477000"/>
            <a:ext cx="20553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http://ge.ssec.wisc.edu/modis-today/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83" y="0"/>
            <a:ext cx="469523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NC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86782" y="6553200"/>
            <a:ext cx="1547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https://www.cocorahs.org/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6083" y="2971800"/>
            <a:ext cx="529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CoCoRaHS</a:t>
            </a:r>
            <a:r>
              <a:rPr lang="en-US" dirty="0" smtClean="0"/>
              <a:t> rainfall accumulation…TBD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NC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86782" y="6553200"/>
            <a:ext cx="1547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https://www.cocorahs.org/</a:t>
            </a:r>
          </a:p>
        </p:txBody>
      </p:sp>
    </p:spTree>
    <p:extLst>
      <p:ext uri="{BB962C8B-B14F-4D97-AF65-F5344CB8AC3E}">
        <p14:creationId xmlns:p14="http://schemas.microsoft.com/office/powerpoint/2010/main" val="36489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NC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86782" y="6553200"/>
            <a:ext cx="1547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https://www.cocorahs.org/</a:t>
            </a:r>
          </a:p>
        </p:txBody>
      </p:sp>
    </p:spTree>
    <p:extLst>
      <p:ext uri="{BB962C8B-B14F-4D97-AF65-F5344CB8AC3E}">
        <p14:creationId xmlns:p14="http://schemas.microsoft.com/office/powerpoint/2010/main" val="31269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6553200"/>
            <a:ext cx="3724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twitter.com/NWSGSP/status/1428055068042047496/photo/1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053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5" y="0"/>
            <a:ext cx="873247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SLP – 1200 UTC 16 Aug 2021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504950"/>
            <a:ext cx="7124700" cy="5353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5337" y="6592729"/>
            <a:ext cx="3953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https://www.wpc.ncep.noaa.gov/archives/web_pages/sfc/sfc_archive.php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SSTs – 1500 UTC 20 Jan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9" y="0"/>
            <a:ext cx="871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142</Words>
  <Application>Microsoft Office PowerPoint</Application>
  <PresentationFormat>On-screen Show (4:3)</PresentationFormat>
  <Paragraphs>52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Times New Roman</vt:lpstr>
      <vt:lpstr>Default Design</vt:lpstr>
      <vt:lpstr>Fred – 16-18 Aug 2021</vt:lpstr>
      <vt:lpstr>WPC summary – 20 Jan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SLP – 1200 UTC 16 Aug 2021</vt:lpstr>
      <vt:lpstr>SSTs – 1500 UTC 20 Jan 2019</vt:lpstr>
      <vt:lpstr>GOES-16</vt:lpstr>
      <vt:lpstr>Southern Appalachians Terrain</vt:lpstr>
      <vt:lpstr>PowerPoint Presentation</vt:lpstr>
      <vt:lpstr>PowerPoint Presentation</vt:lpstr>
      <vt:lpstr>Western NC</vt:lpstr>
      <vt:lpstr>KAVL observations</vt:lpstr>
      <vt:lpstr>KAVL observations</vt:lpstr>
      <vt:lpstr>Asheville, NC</vt:lpstr>
      <vt:lpstr>Rosman, NC</vt:lpstr>
      <vt:lpstr>Canton, NC</vt:lpstr>
      <vt:lpstr>Western NC</vt:lpstr>
      <vt:lpstr>Western NC</vt:lpstr>
      <vt:lpstr>Western NC</vt:lpstr>
      <vt:lpstr>PowerPoint Presentation</vt:lpstr>
    </vt:vector>
  </TitlesOfParts>
  <Company>UNC Asheville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K. Miller</dc:creator>
  <cp:lastModifiedBy>Doug Miller</cp:lastModifiedBy>
  <cp:revision>56</cp:revision>
  <dcterms:created xsi:type="dcterms:W3CDTF">2013-01-21T20:56:11Z</dcterms:created>
  <dcterms:modified xsi:type="dcterms:W3CDTF">2021-08-19T16:20:50Z</dcterms:modified>
</cp:coreProperties>
</file>