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89" r:id="rId4"/>
    <p:sldId id="271" r:id="rId5"/>
    <p:sldId id="283" r:id="rId6"/>
    <p:sldId id="274" r:id="rId7"/>
    <p:sldId id="280" r:id="rId8"/>
    <p:sldId id="290" r:id="rId9"/>
    <p:sldId id="291" r:id="rId10"/>
    <p:sldId id="292" r:id="rId11"/>
    <p:sldId id="294" r:id="rId12"/>
    <p:sldId id="293" r:id="rId13"/>
    <p:sldId id="295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104" d="100"/>
          <a:sy n="104" d="100"/>
        </p:scale>
        <p:origin x="14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3BAC4D-919F-440B-BC23-DDED269CB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789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9FE77AB-9FA8-4C16-92AE-770DB57CFAC7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04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E2235ED-3F5B-495F-9752-C598675B9535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677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B1E6273-55B5-4E50-ADC3-8D212E08A39D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16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228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50DEF20-9441-4799-B5CF-1347C886A844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11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228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50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719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81184-C747-4BE6-A05A-05A3C4D395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79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35705-E7D0-4B84-9834-545AEEAAA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90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B6A4D-0537-4B48-BC34-C49C1F4976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60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2484F-FD0D-4292-B733-685D0C8E6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40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563A2-DA4F-4947-9262-2D99338AC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9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EF998-BAEA-4B31-BD87-EB54B057DA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98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35CA7-6FFB-4F05-A236-C98CE4BD1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21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C5E0C-95C7-46DD-9B32-0CEAC3C490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90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C3C09-D4C2-4273-B05A-21D3C9998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1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15487-507F-49C1-BB60-3840456E3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73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F055B-CEDD-467B-9354-06AE8D1820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53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FAC5D0-3A71-487C-8AFC-662497CCE7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witter.com/patrickmillwx/status/1746594496282791991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object on a deck&#10;&#10;Description automatically generated">
            <a:extLst>
              <a:ext uri="{FF2B5EF4-FFF2-40B4-BE49-F238E27FC236}">
                <a16:creationId xmlns:a16="http://schemas.microsoft.com/office/drawing/2014/main" id="{1AC2609F-24B9-42E7-8E36-E75F72F3B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855"/>
            <a:ext cx="9144000" cy="444829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1855"/>
            <a:ext cx="7772400" cy="114300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Snow squalls of 14 Jan 2024</a:t>
            </a:r>
          </a:p>
        </p:txBody>
      </p:sp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3299A666-5FB9-4531-8D42-F08ABB3BAC58}"/>
              </a:ext>
            </a:extLst>
          </p:cNvPr>
          <p:cNvSpPr txBox="1"/>
          <p:nvPr/>
        </p:nvSpPr>
        <p:spPr>
          <a:xfrm>
            <a:off x="1371600" y="6248400"/>
            <a:ext cx="607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https://twitter.com/patrickmillwx/status/1746594496282791991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Albany, NY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F2A370-9EB5-4CDC-B383-635FD5B27AA7}"/>
              </a:ext>
            </a:extLst>
          </p:cNvPr>
          <p:cNvSpPr txBox="1"/>
          <p:nvPr/>
        </p:nvSpPr>
        <p:spPr>
          <a:xfrm>
            <a:off x="2667000" y="6459379"/>
            <a:ext cx="27190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https://weather.uwyo.edu/upperair/sounding.html</a:t>
            </a:r>
            <a:endParaRPr lang="en-US" sz="1000" dirty="0"/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6196522D-E748-41BE-BADD-50328EEA0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8" y="0"/>
            <a:ext cx="830610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0F7364-B4DD-4F46-AF62-1859FE963AFD}"/>
              </a:ext>
            </a:extLst>
          </p:cNvPr>
          <p:cNvSpPr txBox="1"/>
          <p:nvPr/>
        </p:nvSpPr>
        <p:spPr>
          <a:xfrm>
            <a:off x="5791200" y="6611779"/>
            <a:ext cx="3021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https://vortex.plymouth.edu/myowxp/sfc/statlog-a.html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79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Albany, NY region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9B6F4-9243-4A33-AC50-13176F10D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7620000" cy="609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2A370-9EB5-4CDC-B383-635FD5B27AA7}"/>
              </a:ext>
            </a:extLst>
          </p:cNvPr>
          <p:cNvSpPr txBox="1"/>
          <p:nvPr/>
        </p:nvSpPr>
        <p:spPr>
          <a:xfrm>
            <a:off x="2667000" y="6459379"/>
            <a:ext cx="27190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https://weather.uwyo.edu/upperair/sounding.html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887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Albany, NY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F2A370-9EB5-4CDC-B383-635FD5B27AA7}"/>
              </a:ext>
            </a:extLst>
          </p:cNvPr>
          <p:cNvSpPr txBox="1"/>
          <p:nvPr/>
        </p:nvSpPr>
        <p:spPr>
          <a:xfrm>
            <a:off x="2667000" y="6459379"/>
            <a:ext cx="27190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https://weather.uwyo.edu/upperair/sounding.html</a:t>
            </a:r>
            <a:endParaRPr lang="en-US" sz="1000" dirty="0"/>
          </a:p>
        </p:txBody>
      </p:sp>
      <p:pic>
        <p:nvPicPr>
          <p:cNvPr id="5" name="Picture 4" descr="A graph of a state&#10;&#10;Description automatically generated">
            <a:extLst>
              <a:ext uri="{FF2B5EF4-FFF2-40B4-BE49-F238E27FC236}">
                <a16:creationId xmlns:a16="http://schemas.microsoft.com/office/drawing/2014/main" id="{B6490E17-EAFC-4F50-95B9-5EEA0BF27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7620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4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Albany, NY region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8D230C-67C8-4147-A554-BCE6FFD4F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7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343400" y="6461125"/>
            <a:ext cx="5261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dirty="0">
                <a:solidFill>
                  <a:schemeClr val="bg1"/>
                </a:solidFill>
              </a:rPr>
              <a:t>GARP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057F3A-3AEE-484D-B0A9-4E6D94484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06724-818C-48A6-BAE8-B9FB2F4125F6}"/>
              </a:ext>
            </a:extLst>
          </p:cNvPr>
          <p:cNvSpPr txBox="1"/>
          <p:nvPr/>
        </p:nvSpPr>
        <p:spPr>
          <a:xfrm>
            <a:off x="3577164" y="6611779"/>
            <a:ext cx="20585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https://weather.ral.ucar.edu/satellite/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17A7B-3375-4FF3-A797-EC1026149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76" y="0"/>
            <a:ext cx="63388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Albany, NY region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BD20C-B46B-4FA7-BDC4-A450B803E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45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  <p:pic>
        <p:nvPicPr>
          <p:cNvPr id="4" name="Picture 3" descr="A map of the weather&#10;&#10;Description automatically generated">
            <a:extLst>
              <a:ext uri="{FF2B5EF4-FFF2-40B4-BE49-F238E27FC236}">
                <a16:creationId xmlns:a16="http://schemas.microsoft.com/office/drawing/2014/main" id="{8E8259E4-16E3-40D5-A933-546D3E074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64B638-D178-4864-B978-99E93B2D430C}"/>
              </a:ext>
            </a:extLst>
          </p:cNvPr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0ABC1-12CF-4ABC-9ED4-B244D8FD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3C246D8B-04B8-41C7-A20C-92F9C6483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9" y="0"/>
            <a:ext cx="871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3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  <p:pic>
        <p:nvPicPr>
          <p:cNvPr id="4" name="Picture 3" descr="A map of weather forecast&#10;&#10;Description automatically generated">
            <a:extLst>
              <a:ext uri="{FF2B5EF4-FFF2-40B4-BE49-F238E27FC236}">
                <a16:creationId xmlns:a16="http://schemas.microsoft.com/office/drawing/2014/main" id="{3DB111D8-8844-4042-9582-644171AE5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23404771-99F0-4087-8D15-D650F3B76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276350"/>
            <a:ext cx="7124700" cy="5353050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SLP – 1500 UTC 14 Jan 2024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5337" y="6592729"/>
            <a:ext cx="3953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https://www.wpc.ncep.noaa.gov/archives/web_pages/sfc/sfc_archive.php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F441F2FC-A2A4-4943-B0A9-2BDF5C7A6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276350"/>
            <a:ext cx="7124700" cy="5353050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SLP – 1800 UTC 14 Jan 2024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5337" y="6592729"/>
            <a:ext cx="3953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https://www.wpc.ncep.noaa.gov/archives/web_pages/sfc/sfc_archive.php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82265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9C4A88F6-3F02-45EC-99E7-34F2D3CFD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276350"/>
            <a:ext cx="7124700" cy="5353050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SLP – 2100 UTC 14 Jan 2024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5337" y="6592729"/>
            <a:ext cx="3953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https://www.wpc.ncep.noaa.gov/archives/web_pages/sfc/sfc_archive.php</a:t>
            </a:r>
          </a:p>
        </p:txBody>
      </p:sp>
    </p:spTree>
    <p:extLst>
      <p:ext uri="{BB962C8B-B14F-4D97-AF65-F5344CB8AC3E}">
        <p14:creationId xmlns:p14="http://schemas.microsoft.com/office/powerpoint/2010/main" val="28673383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261</Words>
  <Application>Microsoft Office PowerPoint</Application>
  <PresentationFormat>On-screen Show (4:3)</PresentationFormat>
  <Paragraphs>31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Times New Roman</vt:lpstr>
      <vt:lpstr>Default Design</vt:lpstr>
      <vt:lpstr>Snow squalls of 14 Jan 2024</vt:lpstr>
      <vt:lpstr>PowerPoint Presentation</vt:lpstr>
      <vt:lpstr>Albany, NY region</vt:lpstr>
      <vt:lpstr>PowerPoint Presentation</vt:lpstr>
      <vt:lpstr>500 hPa</vt:lpstr>
      <vt:lpstr>PowerPoint Presentation</vt:lpstr>
      <vt:lpstr>SLP – 1500 UTC 14 Jan 2024</vt:lpstr>
      <vt:lpstr>SLP – 1800 UTC 14 Jan 2024</vt:lpstr>
      <vt:lpstr>SLP – 2100 UTC 14 Jan 2024</vt:lpstr>
      <vt:lpstr>Albany, NY region</vt:lpstr>
      <vt:lpstr>Albany, NY region</vt:lpstr>
      <vt:lpstr>Albany, NY region</vt:lpstr>
      <vt:lpstr>Albany, NY region</vt:lpstr>
    </vt:vector>
  </TitlesOfParts>
  <Company>UNC Asheville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K. Miller</dc:creator>
  <cp:lastModifiedBy>Doug Miller</cp:lastModifiedBy>
  <cp:revision>65</cp:revision>
  <dcterms:created xsi:type="dcterms:W3CDTF">2013-01-21T20:56:11Z</dcterms:created>
  <dcterms:modified xsi:type="dcterms:W3CDTF">2024-01-15T22:59:37Z</dcterms:modified>
</cp:coreProperties>
</file>