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89" r:id="rId4"/>
    <p:sldId id="271" r:id="rId5"/>
    <p:sldId id="283" r:id="rId6"/>
    <p:sldId id="274" r:id="rId7"/>
    <p:sldId id="280" r:id="rId8"/>
    <p:sldId id="290" r:id="rId9"/>
    <p:sldId id="291" r:id="rId10"/>
    <p:sldId id="292" r:id="rId11"/>
    <p:sldId id="294" r:id="rId12"/>
    <p:sldId id="293" r:id="rId13"/>
    <p:sldId id="295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90929"/>
  </p:normalViewPr>
  <p:slideViewPr>
    <p:cSldViewPr>
      <p:cViewPr varScale="1">
        <p:scale>
          <a:sx n="100" d="100"/>
          <a:sy n="100" d="100"/>
        </p:scale>
        <p:origin x="151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13BAC4D-919F-440B-BC23-DDED269CB1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97899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9FE77AB-9FA8-4C16-92AE-770DB57CFAC7}" type="slidenum">
              <a:rPr lang="en-US" altLang="en-US" sz="1200"/>
              <a:pPr eaLnBrk="1" hangingPunct="1"/>
              <a:t>1</a:t>
            </a:fld>
            <a:endParaRPr lang="en-US" altLang="en-US" sz="12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045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EE2235ED-3F5B-495F-9752-C598675B9535}" type="slidenum">
              <a:rPr lang="en-US" altLang="en-US" sz="1200"/>
              <a:pPr eaLnBrk="1" hangingPunct="1"/>
              <a:t>2</a:t>
            </a:fld>
            <a:endParaRPr lang="en-US" altLang="en-US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0677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B1E6273-55B5-4E50-ADC3-8D212E08A39D}" type="slidenum">
              <a:rPr lang="en-US" altLang="en-US" sz="1200"/>
              <a:pPr eaLnBrk="1" hangingPunct="1"/>
              <a:t>4</a:t>
            </a:fld>
            <a:endParaRPr lang="en-US" altLang="en-US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7167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8E55CE0-D075-4CD1-98B7-3D77BDD527DC}" type="slidenum">
              <a:rPr lang="en-US" altLang="en-US" sz="1200"/>
              <a:pPr eaLnBrk="1" hangingPunct="1"/>
              <a:t>5</a:t>
            </a:fld>
            <a:endParaRPr lang="en-US" altLang="en-US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6228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50DEF20-9441-4799-B5CF-1347C886A844}" type="slidenum">
              <a:rPr lang="en-US" altLang="en-US" sz="1200"/>
              <a:pPr eaLnBrk="1" hangingPunct="1"/>
              <a:t>6</a:t>
            </a:fld>
            <a:endParaRPr lang="en-US" altLang="en-US" sz="12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3111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8E55CE0-D075-4CD1-98B7-3D77BDD527DC}" type="slidenum">
              <a:rPr lang="en-US" altLang="en-US" sz="1200"/>
              <a:pPr eaLnBrk="1" hangingPunct="1"/>
              <a:t>7</a:t>
            </a:fld>
            <a:endParaRPr lang="en-US" altLang="en-US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6228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8E55CE0-D075-4CD1-98B7-3D77BDD527DC}" type="slidenum">
              <a:rPr lang="en-US" altLang="en-US" sz="1200"/>
              <a:pPr eaLnBrk="1" hangingPunct="1"/>
              <a:t>8</a:t>
            </a:fld>
            <a:endParaRPr lang="en-US" altLang="en-US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5507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8E55CE0-D075-4CD1-98B7-3D77BDD527DC}" type="slidenum">
              <a:rPr lang="en-US" altLang="en-US" sz="1200"/>
              <a:pPr eaLnBrk="1" hangingPunct="1"/>
              <a:t>9</a:t>
            </a:fld>
            <a:endParaRPr lang="en-US" altLang="en-US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0719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481184-C747-4BE6-A05A-05A3C4D395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4791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735705-E7D0-4B84-9834-545AEEAAA5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2908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0B6A4D-0537-4B48-BC34-C49C1F4976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7600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52484F-FD0D-4292-B733-685D0C8E6F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7403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1563A2-DA4F-4947-9262-2D99338ACC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299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BEF998-BAEA-4B31-BD87-EB54B057DA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0981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F35CA7-6FFB-4F05-A236-C98CE4BD12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7216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DC5E0C-95C7-46DD-9B32-0CEAC3C490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8900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BC3C09-D4C2-4273-B05A-21D3C99989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061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015487-507F-49C1-BB60-3840456E34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3730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FF055B-CEDD-467B-9354-06AE8D1820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453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2FAC5D0-3A71-487C-8AFC-662497CCE7C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twitter.com/patrickmillwx/status/1746594496282791991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allen tree on the street&#10;&#10;AI-generated content may be incorrect.">
            <a:extLst>
              <a:ext uri="{FF2B5EF4-FFF2-40B4-BE49-F238E27FC236}">
                <a16:creationId xmlns:a16="http://schemas.microsoft.com/office/drawing/2014/main" id="{1A09E45B-EFAF-321D-A8BB-010E37AE2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0" y="990600"/>
            <a:ext cx="6819900" cy="5114925"/>
          </a:xfrm>
          <a:prstGeom prst="rect">
            <a:avLst/>
          </a:prstGeom>
        </p:spPr>
      </p:pic>
      <p:sp>
        <p:nvSpPr>
          <p:cNvPr id="5" name="TextBox 4">
            <a:hlinkClick r:id="rId4"/>
            <a:extLst>
              <a:ext uri="{FF2B5EF4-FFF2-40B4-BE49-F238E27FC236}">
                <a16:creationId xmlns:a16="http://schemas.microsoft.com/office/drawing/2014/main" id="{3299A666-5FB9-4531-8D42-F08ABB3BAC58}"/>
              </a:ext>
            </a:extLst>
          </p:cNvPr>
          <p:cNvSpPr txBox="1"/>
          <p:nvPr/>
        </p:nvSpPr>
        <p:spPr>
          <a:xfrm>
            <a:off x="2056984" y="6324600"/>
            <a:ext cx="5030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https://www.weather.gov/dtx/freezingrain-12262025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1855"/>
            <a:ext cx="7772400" cy="1143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tx1"/>
                </a:solidFill>
              </a:rPr>
              <a:t>Freezing rain event of 26 Dec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37D286-154D-5F6C-A1F0-74478B75092F}"/>
              </a:ext>
            </a:extLst>
          </p:cNvPr>
          <p:cNvSpPr txBox="1"/>
          <p:nvPr/>
        </p:nvSpPr>
        <p:spPr>
          <a:xfrm>
            <a:off x="1219200" y="5713511"/>
            <a:ext cx="178516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Credit: Robert Wittliff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FF2A370-9EB5-4CDC-B383-635FD5B27AA7}"/>
              </a:ext>
            </a:extLst>
          </p:cNvPr>
          <p:cNvSpPr txBox="1"/>
          <p:nvPr/>
        </p:nvSpPr>
        <p:spPr>
          <a:xfrm>
            <a:off x="2667000" y="6459379"/>
            <a:ext cx="27190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https://weather.uwyo.edu/upperair/sounding.html</a:t>
            </a:r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2751892-91DA-0521-CCC3-C2A6AF451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dirty="0"/>
              <a:t>Central Michigan region</a:t>
            </a:r>
          </a:p>
        </p:txBody>
      </p:sp>
      <p:pic>
        <p:nvPicPr>
          <p:cNvPr id="7" name="Picture 6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7E587969-6F3F-0EC2-A68B-B9D6EE8DA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61" y="0"/>
            <a:ext cx="8330477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0F7364-B4DD-4F46-AF62-1859FE963AFD}"/>
              </a:ext>
            </a:extLst>
          </p:cNvPr>
          <p:cNvSpPr txBox="1"/>
          <p:nvPr/>
        </p:nvSpPr>
        <p:spPr>
          <a:xfrm>
            <a:off x="5743832" y="6582489"/>
            <a:ext cx="30219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https://vortex.plymouth.edu/myowxp/sfc/statlog-a.html</a:t>
            </a:r>
          </a:p>
        </p:txBody>
      </p:sp>
    </p:spTree>
    <p:extLst>
      <p:ext uri="{BB962C8B-B14F-4D97-AF65-F5344CB8AC3E}">
        <p14:creationId xmlns:p14="http://schemas.microsoft.com/office/powerpoint/2010/main" val="3454179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515DACB-ECCD-B060-A641-8D1A054B8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dirty="0"/>
              <a:t>Central Michigan region</a:t>
            </a:r>
          </a:p>
        </p:txBody>
      </p:sp>
      <p:pic>
        <p:nvPicPr>
          <p:cNvPr id="10" name="Picture 9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66107909-380B-C283-F2C0-2EFC592EA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400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3303E9-AFB0-EDE0-A19E-4989BB31DDDA}"/>
              </a:ext>
            </a:extLst>
          </p:cNvPr>
          <p:cNvSpPr txBox="1"/>
          <p:nvPr/>
        </p:nvSpPr>
        <p:spPr>
          <a:xfrm>
            <a:off x="3123526" y="6553200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https://www.weather.gov/dtx/freezingrain-12262025</a:t>
            </a:r>
          </a:p>
        </p:txBody>
      </p:sp>
    </p:spTree>
    <p:extLst>
      <p:ext uri="{BB962C8B-B14F-4D97-AF65-F5344CB8AC3E}">
        <p14:creationId xmlns:p14="http://schemas.microsoft.com/office/powerpoint/2010/main" val="4128877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E788DB8-689D-AAAE-6E85-4041C99D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dirty="0"/>
              <a:t>Central Michigan region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9F0041-DE84-3500-7B58-BA661FBA4EF0}"/>
              </a:ext>
            </a:extLst>
          </p:cNvPr>
          <p:cNvSpPr txBox="1"/>
          <p:nvPr/>
        </p:nvSpPr>
        <p:spPr>
          <a:xfrm>
            <a:off x="3123526" y="6553200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https://www.weather.gov/dtx/freezingrain-12262025</a:t>
            </a:r>
          </a:p>
        </p:txBody>
      </p:sp>
      <p:pic>
        <p:nvPicPr>
          <p:cNvPr id="9" name="Picture 8" descr="A map of the world&#10;&#10;AI-generated content may be incorrect.">
            <a:extLst>
              <a:ext uri="{FF2B5EF4-FFF2-40B4-BE49-F238E27FC236}">
                <a16:creationId xmlns:a16="http://schemas.microsoft.com/office/drawing/2014/main" id="{08372DBF-D5B0-B8F5-D255-F4C260184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46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82514A4-9649-3597-9348-9E253C743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dirty="0"/>
              <a:t>Central Michigan region</a:t>
            </a:r>
          </a:p>
        </p:txBody>
      </p:sp>
      <p:pic>
        <p:nvPicPr>
          <p:cNvPr id="6" name="Picture 5" descr="A map of the state of michigan&#10;&#10;AI-generated content may be incorrect.">
            <a:extLst>
              <a:ext uri="{FF2B5EF4-FFF2-40B4-BE49-F238E27FC236}">
                <a16:creationId xmlns:a16="http://schemas.microsoft.com/office/drawing/2014/main" id="{253DC4B8-0D4F-4932-D988-DFBB4F586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600" y="175758"/>
            <a:ext cx="6620799" cy="650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74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4343400" y="6461125"/>
            <a:ext cx="52610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000" dirty="0">
                <a:solidFill>
                  <a:schemeClr val="bg1"/>
                </a:solidFill>
              </a:rPr>
              <a:t>GARP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2057F3A-3AEE-484D-B0A9-4E6D94484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606724-818C-48A6-BAE8-B9FB2F4125F6}"/>
              </a:ext>
            </a:extLst>
          </p:cNvPr>
          <p:cNvSpPr txBox="1"/>
          <p:nvPr/>
        </p:nvSpPr>
        <p:spPr>
          <a:xfrm>
            <a:off x="3157978" y="6611779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https://www.weather.gov/dtx/freezingrain-12262025</a:t>
            </a:r>
          </a:p>
        </p:txBody>
      </p:sp>
      <p:pic>
        <p:nvPicPr>
          <p:cNvPr id="3" name="Picture 2" descr="A satellite image of the earth&#10;&#10;AI-generated content may be incorrect.">
            <a:extLst>
              <a:ext uri="{FF2B5EF4-FFF2-40B4-BE49-F238E27FC236}">
                <a16:creationId xmlns:a16="http://schemas.microsoft.com/office/drawing/2014/main" id="{1D1F1BD8-2A2F-0D44-8F41-2B65E0BC75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952" y="103029"/>
            <a:ext cx="6477000" cy="647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 Michigan region</a:t>
            </a:r>
          </a:p>
        </p:txBody>
      </p:sp>
      <p:pic>
        <p:nvPicPr>
          <p:cNvPr id="4" name="Picture 3" descr="A map of the area&#10;&#10;AI-generated content may be incorrect.">
            <a:extLst>
              <a:ext uri="{FF2B5EF4-FFF2-40B4-BE49-F238E27FC236}">
                <a16:creationId xmlns:a16="http://schemas.microsoft.com/office/drawing/2014/main" id="{DF1DC56F-41E6-7BD4-8BF6-4F82F2AF5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F15B57-3D96-FBAA-5FE8-547FF1318D60}"/>
              </a:ext>
            </a:extLst>
          </p:cNvPr>
          <p:cNvSpPr txBox="1"/>
          <p:nvPr/>
        </p:nvSpPr>
        <p:spPr>
          <a:xfrm>
            <a:off x="3123526" y="6553200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https://www.weather.gov/dtx/freezingrain-12262025</a:t>
            </a:r>
          </a:p>
        </p:txBody>
      </p:sp>
    </p:spTree>
    <p:extLst>
      <p:ext uri="{BB962C8B-B14F-4D97-AF65-F5344CB8AC3E}">
        <p14:creationId xmlns:p14="http://schemas.microsoft.com/office/powerpoint/2010/main" val="1940545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22348" y="5943600"/>
            <a:ext cx="329930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http://www.atmos.albany.edu/student/abentley/realtime.html</a:t>
            </a:r>
          </a:p>
        </p:txBody>
      </p:sp>
      <p:pic>
        <p:nvPicPr>
          <p:cNvPr id="3" name="Picture 2" descr="A map of weather forecast&#10;&#10;AI-generated content may be incorrect.">
            <a:extLst>
              <a:ext uri="{FF2B5EF4-FFF2-40B4-BE49-F238E27FC236}">
                <a16:creationId xmlns:a16="http://schemas.microsoft.com/office/drawing/2014/main" id="{DFB4321D-E984-24C2-204E-5BD39A18F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52" y="0"/>
            <a:ext cx="87228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664B638-D178-4864-B978-99E93B2D430C}"/>
              </a:ext>
            </a:extLst>
          </p:cNvPr>
          <p:cNvSpPr txBox="1"/>
          <p:nvPr/>
        </p:nvSpPr>
        <p:spPr>
          <a:xfrm>
            <a:off x="2922348" y="5943600"/>
            <a:ext cx="329930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http://www.atmos.albany.edu/student/abentley/realtime.html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30ABC1-12CF-4ABC-9ED4-B244D8FD8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500 </a:t>
            </a:r>
            <a:r>
              <a:rPr lang="en-US" dirty="0" err="1"/>
              <a:t>hPa</a:t>
            </a:r>
            <a:endParaRPr lang="en-US" dirty="0"/>
          </a:p>
        </p:txBody>
      </p:sp>
      <p:pic>
        <p:nvPicPr>
          <p:cNvPr id="4" name="Picture 3" descr="A map of the united states&#10;&#10;AI-generated content may be incorrect.">
            <a:extLst>
              <a:ext uri="{FF2B5EF4-FFF2-40B4-BE49-F238E27FC236}">
                <a16:creationId xmlns:a16="http://schemas.microsoft.com/office/drawing/2014/main" id="{FD4CC1C4-9DEE-0DF3-9DC6-30DB0F5A0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93" y="0"/>
            <a:ext cx="8730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03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22348" y="5943600"/>
            <a:ext cx="329930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http://www.atmos.albany.edu/student/abentley/realtime.html</a:t>
            </a:r>
          </a:p>
        </p:txBody>
      </p:sp>
      <p:pic>
        <p:nvPicPr>
          <p:cNvPr id="3" name="Picture 2" descr="A map of weather conditions&#10;&#10;AI-generated content may be incorrect.">
            <a:extLst>
              <a:ext uri="{FF2B5EF4-FFF2-40B4-BE49-F238E27FC236}">
                <a16:creationId xmlns:a16="http://schemas.microsoft.com/office/drawing/2014/main" id="{703E739E-0A83-1C61-AC15-3BAD2483E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52" y="0"/>
            <a:ext cx="87228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SLP – 1200 UTC 26 Dec 2025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95337" y="6592729"/>
            <a:ext cx="39533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https://www.wpc.ncep.noaa.gov/archives/web_pages/sfc/sfc_archive.php</a:t>
            </a:r>
            <a:endParaRPr lang="en-US" sz="1000" dirty="0"/>
          </a:p>
        </p:txBody>
      </p:sp>
      <p:pic>
        <p:nvPicPr>
          <p:cNvPr id="5" name="Picture 4" descr="A map of the united states&#10;&#10;AI-generated content may be incorrect.">
            <a:extLst>
              <a:ext uri="{FF2B5EF4-FFF2-40B4-BE49-F238E27FC236}">
                <a16:creationId xmlns:a16="http://schemas.microsoft.com/office/drawing/2014/main" id="{D2F94542-C1D0-823F-BCFA-C2756C857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1200150"/>
            <a:ext cx="7124700" cy="53530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5337" y="6592729"/>
            <a:ext cx="39533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https://www.wpc.ncep.noaa.gov/archives/web_pages/sfc/sfc_archive.php</a:t>
            </a:r>
            <a:endParaRPr lang="en-US" sz="1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C3080C-C9E2-FDE8-CEC3-319A58417D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SLP – 1800 UTC 26 Dec 2025</a:t>
            </a:r>
          </a:p>
        </p:txBody>
      </p:sp>
      <p:pic>
        <p:nvPicPr>
          <p:cNvPr id="7" name="Picture 6" descr="A map of the united states&#10;&#10;AI-generated content may be incorrect.">
            <a:extLst>
              <a:ext uri="{FF2B5EF4-FFF2-40B4-BE49-F238E27FC236}">
                <a16:creationId xmlns:a16="http://schemas.microsoft.com/office/drawing/2014/main" id="{B6D9FF36-AA6F-BBFA-2DCA-416BDB217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1200150"/>
            <a:ext cx="712470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65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5337" y="6592729"/>
            <a:ext cx="39533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https://www.wpc.ncep.noaa.gov/archives/web_pages/sfc/sfc_archive.php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41C5A3-43B2-EBC9-201E-60BA119C52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SLP – 0000 UTC 27 Dec 2025</a:t>
            </a:r>
          </a:p>
        </p:txBody>
      </p:sp>
      <p:pic>
        <p:nvPicPr>
          <p:cNvPr id="7" name="Picture 6" descr="A map of the united states&#10;&#10;AI-generated content may be incorrect.">
            <a:extLst>
              <a:ext uri="{FF2B5EF4-FFF2-40B4-BE49-F238E27FC236}">
                <a16:creationId xmlns:a16="http://schemas.microsoft.com/office/drawing/2014/main" id="{EBE72C45-6EF3-2AF9-8023-49BEE871ED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1200150"/>
            <a:ext cx="712470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383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1842</TotalTime>
  <Words>267</Words>
  <Application>Microsoft Office PowerPoint</Application>
  <PresentationFormat>On-screen Show (4:3)</PresentationFormat>
  <Paragraphs>33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Times New Roman</vt:lpstr>
      <vt:lpstr>Default Design</vt:lpstr>
      <vt:lpstr>Freezing rain event of 26 Dec 2025</vt:lpstr>
      <vt:lpstr>PowerPoint Presentation</vt:lpstr>
      <vt:lpstr>Central Michigan region</vt:lpstr>
      <vt:lpstr>PowerPoint Presentation</vt:lpstr>
      <vt:lpstr>500 hPa</vt:lpstr>
      <vt:lpstr>PowerPoint Presentation</vt:lpstr>
      <vt:lpstr>SLP – 1200 UTC 26 Dec 2025</vt:lpstr>
      <vt:lpstr>SLP – 1800 UTC 26 Dec 2025</vt:lpstr>
      <vt:lpstr>SLP – 0000 UTC 27 Dec 2025</vt:lpstr>
      <vt:lpstr>Central Michigan region</vt:lpstr>
      <vt:lpstr>Central Michigan region</vt:lpstr>
      <vt:lpstr>Central Michigan region</vt:lpstr>
      <vt:lpstr>Central Michigan region</vt:lpstr>
    </vt:vector>
  </TitlesOfParts>
  <Company>UNC Asheville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Douglas K. Miller</dc:creator>
  <cp:lastModifiedBy>Doug Miller</cp:lastModifiedBy>
  <cp:revision>71</cp:revision>
  <dcterms:created xsi:type="dcterms:W3CDTF">2013-01-21T20:56:11Z</dcterms:created>
  <dcterms:modified xsi:type="dcterms:W3CDTF">2026-01-08T15:44:10Z</dcterms:modified>
</cp:coreProperties>
</file>