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1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0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3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6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7732" y="189686"/>
            <a:ext cx="26085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Z1000_GAV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5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15" y="161981"/>
            <a:ext cx="8774636" cy="6412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1000 </a:t>
            </a:r>
            <a:r>
              <a:rPr lang="en-US" sz="2800" dirty="0" err="1" smtClean="0"/>
              <a:t>hPa</a:t>
            </a:r>
            <a:r>
              <a:rPr lang="en-US" sz="2800" dirty="0" smtClean="0"/>
              <a:t> geopotential height contour interval = </a:t>
            </a:r>
            <a:r>
              <a:rPr lang="en-US" sz="2800" dirty="0"/>
              <a:t>30 </a:t>
            </a:r>
            <a:r>
              <a:rPr lang="en-US" sz="2800" dirty="0" smtClean="0"/>
              <a:t>meters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00 </a:t>
            </a:r>
            <a:r>
              <a:rPr lang="en-US" sz="2800" dirty="0" err="1"/>
              <a:t>hPa</a:t>
            </a:r>
            <a:r>
              <a:rPr lang="en-US" sz="2800" dirty="0"/>
              <a:t> geopotential height contour interval = </a:t>
            </a:r>
            <a:r>
              <a:rPr lang="en-US" sz="2800" dirty="0" smtClean="0"/>
              <a:t>60 meters</a:t>
            </a:r>
          </a:p>
          <a:p>
            <a:endParaRPr lang="en-US" sz="2800" dirty="0"/>
          </a:p>
          <a:p>
            <a:r>
              <a:rPr lang="en-US" sz="2800" dirty="0" smtClean="0"/>
              <a:t>Geostrophic Absolute Vorticity (GAV) x 10</a:t>
            </a:r>
            <a:r>
              <a:rPr lang="en-US" sz="2800" baseline="30000" dirty="0" smtClean="0"/>
              <a:t>-5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-1</a:t>
            </a:r>
            <a:endParaRPr lang="en-US" sz="2800" dirty="0" smtClean="0"/>
          </a:p>
          <a:p>
            <a:r>
              <a:rPr lang="en-US" sz="2800" dirty="0"/>
              <a:t>Geostrophic Relative Vorticity (GRV) 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/>
              <a:t>1000 </a:t>
            </a:r>
            <a:r>
              <a:rPr lang="en-US" sz="2800" dirty="0" err="1"/>
              <a:t>hPa</a:t>
            </a:r>
            <a:r>
              <a:rPr lang="en-US" sz="2800" dirty="0"/>
              <a:t> </a:t>
            </a:r>
            <a:r>
              <a:rPr lang="en-US" sz="2800" dirty="0" smtClean="0"/>
              <a:t>level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contour and color interval = 4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 smtClean="0"/>
              <a:t>	minimum contour (color) = 4 (12)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/>
              <a:t>500 </a:t>
            </a:r>
            <a:r>
              <a:rPr lang="en-US" sz="2800" dirty="0" err="1"/>
              <a:t>hPa</a:t>
            </a:r>
            <a:r>
              <a:rPr lang="en-US" sz="2800" dirty="0"/>
              <a:t> level</a:t>
            </a:r>
          </a:p>
          <a:p>
            <a:r>
              <a:rPr lang="en-US" sz="2800" dirty="0"/>
              <a:t>	contour and color interval = 4 x 10</a:t>
            </a:r>
            <a:r>
              <a:rPr lang="en-US" sz="2800" baseline="30000" dirty="0"/>
              <a:t>-5</a:t>
            </a:r>
            <a:r>
              <a:rPr lang="en-US" sz="2800" dirty="0"/>
              <a:t> s</a:t>
            </a:r>
            <a:r>
              <a:rPr lang="en-US" sz="2800" baseline="30000" dirty="0"/>
              <a:t>-1</a:t>
            </a:r>
          </a:p>
          <a:p>
            <a:r>
              <a:rPr lang="en-US" sz="2800" dirty="0"/>
              <a:t>	minimum contour (color) = </a:t>
            </a:r>
            <a:r>
              <a:rPr lang="en-US" sz="2800" dirty="0" smtClean="0"/>
              <a:t>2 (16)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  <a:p>
            <a:endParaRPr lang="en-US" sz="2800" baseline="30000" dirty="0"/>
          </a:p>
          <a:p>
            <a:r>
              <a:rPr lang="en-US" sz="2800" dirty="0" smtClean="0"/>
              <a:t>Geostrophic Earth’s Vorticity (COR) </a:t>
            </a:r>
            <a:r>
              <a:rPr lang="en-US" sz="2800" dirty="0"/>
              <a:t>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-5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baseline="30000" dirty="0"/>
              <a:t>-1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contour (color) </a:t>
            </a:r>
            <a:r>
              <a:rPr lang="en-US" sz="2800" dirty="0"/>
              <a:t>interval = </a:t>
            </a:r>
            <a:r>
              <a:rPr lang="en-US" sz="2800" dirty="0" smtClean="0"/>
              <a:t>2 (4)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s</a:t>
            </a:r>
            <a:r>
              <a:rPr lang="en-US" sz="2800" baseline="30000" dirty="0"/>
              <a:t>-1</a:t>
            </a:r>
          </a:p>
          <a:p>
            <a:r>
              <a:rPr lang="en-US" sz="2800" dirty="0"/>
              <a:t>	minimum contour (color) = </a:t>
            </a:r>
            <a:r>
              <a:rPr lang="en-US" sz="2800" smtClean="0"/>
              <a:t>0 </a:t>
            </a:r>
            <a:r>
              <a:rPr lang="en-US" sz="2800" smtClean="0"/>
              <a:t>(4)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5788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7732" y="189686"/>
            <a:ext cx="26085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Z1000_GRV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7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7732" y="189686"/>
            <a:ext cx="26071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Z1000_COR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1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7576" y="189686"/>
            <a:ext cx="23488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Z500_GAV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6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7576" y="189686"/>
            <a:ext cx="23488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Z500_GRV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2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7576" y="189686"/>
            <a:ext cx="234743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Z500_COR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9912" y="203540"/>
            <a:ext cx="120417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7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0069" y="203544"/>
            <a:ext cx="146386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1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9775" y="161981"/>
            <a:ext cx="220445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base map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6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146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16</cp:revision>
  <dcterms:created xsi:type="dcterms:W3CDTF">2020-03-20T15:02:49Z</dcterms:created>
  <dcterms:modified xsi:type="dcterms:W3CDTF">2021-03-22T16:49:49Z</dcterms:modified>
</cp:coreProperties>
</file>