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868D4-16CD-4398-A47E-E579C4925B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C8EEB-509A-41C6-A086-0381921E98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962A2-58B4-4184-86F2-67E7C1A469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33623-CC82-43C4-AA08-5C2690F90E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0795F-18F0-4E26-AD19-4968372984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8A820-AEA3-4E7C-A426-664AF4721D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0FD00-DE82-42D9-B554-1123A668CD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F37F7-EA84-4588-9FCB-0371CD8EF9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3A00F-7A87-4AE8-B6E5-C9B10E2EA1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0C9E6-F63E-4E6D-AC6D-EC41E3D9E8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F9336-79DE-4C97-8190-5BE57B89EB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87DB26-9C11-4B1E-91AD-66F77F086E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vbfig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6050"/>
            <a:ext cx="9144000" cy="6564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214313"/>
            <a:ext cx="8572500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vbfig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8450" y="0"/>
            <a:ext cx="60071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Times New Roman</vt:lpstr>
      <vt:lpstr>Default Design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Douglas K. Miller</cp:lastModifiedBy>
  <cp:revision>3</cp:revision>
  <dcterms:created xsi:type="dcterms:W3CDTF">1601-01-01T00:00:00Z</dcterms:created>
  <dcterms:modified xsi:type="dcterms:W3CDTF">2010-11-15T14:38:57Z</dcterms:modified>
</cp:coreProperties>
</file>