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0" r:id="rId4"/>
    <p:sldId id="279" r:id="rId5"/>
    <p:sldId id="278" r:id="rId6"/>
    <p:sldId id="277" r:id="rId7"/>
    <p:sldId id="276" r:id="rId8"/>
    <p:sldId id="275" r:id="rId9"/>
    <p:sldId id="274" r:id="rId10"/>
    <p:sldId id="273" r:id="rId11"/>
    <p:sldId id="272" r:id="rId12"/>
    <p:sldId id="271" r:id="rId13"/>
    <p:sldId id="270" r:id="rId14"/>
    <p:sldId id="269" r:id="rId15"/>
    <p:sldId id="268" r:id="rId16"/>
    <p:sldId id="267" r:id="rId17"/>
    <p:sldId id="266" r:id="rId18"/>
    <p:sldId id="265" r:id="rId19"/>
    <p:sldId id="264" r:id="rId20"/>
    <p:sldId id="263" r:id="rId21"/>
    <p:sldId id="262" r:id="rId22"/>
    <p:sldId id="261" r:id="rId23"/>
    <p:sldId id="260" r:id="rId24"/>
    <p:sldId id="259" r:id="rId25"/>
    <p:sldId id="258" r:id="rId26"/>
    <p:sldId id="25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p_euro_storm0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52102" y="5334000"/>
            <a:ext cx="45918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8:00 am EDT 22 Oct 2013 (Tuesday)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6200" y="1219200"/>
            <a:ext cx="1828800" cy="23622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1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46636" y="5334000"/>
            <a:ext cx="4721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2:00 pm EDT 24 Oct 2013 (Thursday)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1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46636" y="5334000"/>
            <a:ext cx="4721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8:00 pm EDT 24 Oct 2013 (Thursday)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1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00695" y="5334000"/>
            <a:ext cx="4343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2:00 am EDT 25 Oct 2013 (Friday)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1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00695" y="5334000"/>
            <a:ext cx="4343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8:00 am EDT 25 Oct 2013 (Friday)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1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00695" y="5334000"/>
            <a:ext cx="4343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2:00 pm EDT 25 Oct 2013 (Friday)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1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00695" y="5334000"/>
            <a:ext cx="4343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8:00 pm EDT 25 Oct 2013 (Friday)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 rot="4183945">
            <a:off x="1928075" y="2448024"/>
            <a:ext cx="1828800" cy="23622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1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19600" y="5334000"/>
            <a:ext cx="467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2:00 am EDT 26 Oct 2013 (Saturday)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1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19600" y="5334000"/>
            <a:ext cx="467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8:00 am EDT 26 Oct 2013 (Saturday)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1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19600" y="5334000"/>
            <a:ext cx="467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2:00 pm EDT 26 Oct 2013 (Saturday)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1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19600" y="5334000"/>
            <a:ext cx="467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8:00 pm EDT 26 Oct 2013 (Saturday)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0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52102" y="5334000"/>
            <a:ext cx="45918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2:00 pm EDT 22 Oct 2013 (Tuesday)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2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54822" y="5334000"/>
            <a:ext cx="4489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2:00 am EDT 27 Oct 2013 (Sunday)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2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54822" y="5334000"/>
            <a:ext cx="4489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8:00 am EDT 27 Oct 2013 (Sunday)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2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54822" y="5334000"/>
            <a:ext cx="4489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2:00 pm EDT 27 Oct 2013 (Sunday)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2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54822" y="5334000"/>
            <a:ext cx="4489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8:00 pm EDT 27 Oct 2013 (Sunday)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2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95800" y="5334000"/>
            <a:ext cx="46110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2:00 am EDT 28 Oct 2013 (Monday)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2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95800" y="5334000"/>
            <a:ext cx="46110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8:00 am EDT 28 Oct 2013 (Monday)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2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95800" y="5334000"/>
            <a:ext cx="46110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2:00 pm EDT 28 Oct 2013 (Monday)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0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52102" y="5334000"/>
            <a:ext cx="45918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8:00 pm EDT 22 Oct 2013 (Tuesday)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0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05056" y="5334000"/>
            <a:ext cx="5038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2:00 am EDT 23 Oct 2013 (Wednesday)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0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05056" y="5334000"/>
            <a:ext cx="5038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8:00 am EDT 23 Oct 2013 (Wednesday)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 rot="4183945">
            <a:off x="937475" y="2829024"/>
            <a:ext cx="1828800" cy="23622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0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05056" y="5334000"/>
            <a:ext cx="5038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2:00 pm EDT 23 Oct 2013 (Wednesday)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 rot="4183945">
            <a:off x="937475" y="2829024"/>
            <a:ext cx="1828800" cy="2362200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0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105056" y="5334000"/>
            <a:ext cx="50389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8:00 pm EDT 23 Oct 2013 (Wednesday)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0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46636" y="5334000"/>
            <a:ext cx="4721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2:00 am EDT 24 Oct 2013 (Thursday)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p_euro_storm0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1647"/>
            <a:ext cx="9144000" cy="51547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46636" y="5334000"/>
            <a:ext cx="4721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8:00 am EDT 24 Oct 2013 (Thursday)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234</Words>
  <Application>Microsoft Office PowerPoint</Application>
  <PresentationFormat>On-screen Show (4:3)</PresentationFormat>
  <Paragraphs>26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Douglas K. Miller</cp:lastModifiedBy>
  <cp:revision>6</cp:revision>
  <dcterms:created xsi:type="dcterms:W3CDTF">2006-08-16T00:00:00Z</dcterms:created>
  <dcterms:modified xsi:type="dcterms:W3CDTF">2013-10-30T13:41:05Z</dcterms:modified>
</cp:coreProperties>
</file>