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16136"/>
            <a:ext cx="9144000" cy="545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16136"/>
            <a:ext cx="9144000" cy="545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16136"/>
            <a:ext cx="9144000" cy="545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Douglas K. Miller</cp:lastModifiedBy>
  <cp:revision>2</cp:revision>
  <dcterms:created xsi:type="dcterms:W3CDTF">2006-08-16T00:00:00Z</dcterms:created>
  <dcterms:modified xsi:type="dcterms:W3CDTF">2011-10-27T15:31:46Z</dcterms:modified>
</cp:coreProperties>
</file>