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6" y="152394"/>
            <a:ext cx="6787510" cy="664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90800" y="9144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80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15356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78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3144" y="1688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72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2831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79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3212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76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8344" y="4355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72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5879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70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7000" y="51816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74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43434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77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0"/>
            <a:ext cx="18473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isotherms;</a:t>
            </a:r>
          </a:p>
          <a:p>
            <a:endParaRPr lang="en-US" dirty="0" smtClean="0"/>
          </a:p>
          <a:p>
            <a:pPr marL="342900" indent="-342900">
              <a:buAutoNum type="alphaLcParenBoth"/>
            </a:pPr>
            <a:r>
              <a:rPr lang="en-US" dirty="0" smtClean="0"/>
              <a:t>74</a:t>
            </a:r>
            <a:r>
              <a:rPr lang="en-US" baseline="30000" dirty="0" smtClean="0"/>
              <a:t>o</a:t>
            </a:r>
            <a:r>
              <a:rPr lang="en-US" dirty="0" smtClean="0"/>
              <a:t>F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78</a:t>
            </a:r>
            <a:r>
              <a:rPr lang="en-US" baseline="30000" dirty="0" smtClean="0"/>
              <a:t>o</a:t>
            </a:r>
            <a:r>
              <a:rPr lang="en-US" dirty="0" smtClean="0"/>
              <a:t>F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96" y="152394"/>
            <a:ext cx="6787510" cy="664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590800" y="9144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80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15356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78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3144" y="1688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72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2831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79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3212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76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8344" y="4355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72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587906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70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7000" y="51816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74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43434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77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10400" y="1600200"/>
            <a:ext cx="18473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isotherms;</a:t>
            </a:r>
          </a:p>
          <a:p>
            <a:endParaRPr lang="en-US" dirty="0" smtClean="0"/>
          </a:p>
          <a:p>
            <a:pPr marL="342900" indent="-342900">
              <a:buAutoNum type="alphaLcParenBoth"/>
            </a:pPr>
            <a:r>
              <a:rPr lang="en-US" dirty="0" smtClean="0"/>
              <a:t>74</a:t>
            </a:r>
            <a:r>
              <a:rPr lang="en-US" baseline="30000" dirty="0" smtClean="0"/>
              <a:t>o</a:t>
            </a:r>
            <a:r>
              <a:rPr lang="en-US" dirty="0" smtClean="0"/>
              <a:t>F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78</a:t>
            </a:r>
            <a:r>
              <a:rPr lang="en-US" baseline="30000" dirty="0" smtClean="0"/>
              <a:t>o</a:t>
            </a:r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2588654" y="1777285"/>
            <a:ext cx="2970726" cy="3530957"/>
          </a:xfrm>
          <a:custGeom>
            <a:avLst/>
            <a:gdLst>
              <a:gd name="connsiteX0" fmla="*/ 0 w 2970726"/>
              <a:gd name="connsiteY0" fmla="*/ 3490174 h 3530957"/>
              <a:gd name="connsiteX1" fmla="*/ 850005 w 2970726"/>
              <a:gd name="connsiteY1" fmla="*/ 3400022 h 3530957"/>
              <a:gd name="connsiteX2" fmla="*/ 1918952 w 2970726"/>
              <a:gd name="connsiteY2" fmla="*/ 2704563 h 3530957"/>
              <a:gd name="connsiteX3" fmla="*/ 2524259 w 2970726"/>
              <a:gd name="connsiteY3" fmla="*/ 1790163 h 3530957"/>
              <a:gd name="connsiteX4" fmla="*/ 2897746 w 2970726"/>
              <a:gd name="connsiteY4" fmla="*/ 837126 h 3530957"/>
              <a:gd name="connsiteX5" fmla="*/ 2962140 w 2970726"/>
              <a:gd name="connsiteY5" fmla="*/ 0 h 3530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70726" h="3530957">
                <a:moveTo>
                  <a:pt x="0" y="3490174"/>
                </a:moveTo>
                <a:cubicBezTo>
                  <a:pt x="265090" y="3510565"/>
                  <a:pt x="530180" y="3530957"/>
                  <a:pt x="850005" y="3400022"/>
                </a:cubicBezTo>
                <a:cubicBezTo>
                  <a:pt x="1169830" y="3269087"/>
                  <a:pt x="1639910" y="2972873"/>
                  <a:pt x="1918952" y="2704563"/>
                </a:cubicBezTo>
                <a:cubicBezTo>
                  <a:pt x="2197994" y="2436253"/>
                  <a:pt x="2361127" y="2101403"/>
                  <a:pt x="2524259" y="1790163"/>
                </a:cubicBezTo>
                <a:cubicBezTo>
                  <a:pt x="2687391" y="1478924"/>
                  <a:pt x="2824766" y="1135486"/>
                  <a:pt x="2897746" y="837126"/>
                </a:cubicBezTo>
                <a:cubicBezTo>
                  <a:pt x="2970726" y="538766"/>
                  <a:pt x="2966433" y="269383"/>
                  <a:pt x="2962140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481070" y="1223493"/>
            <a:ext cx="2395471" cy="2270975"/>
          </a:xfrm>
          <a:custGeom>
            <a:avLst/>
            <a:gdLst>
              <a:gd name="connsiteX0" fmla="*/ 0 w 2395471"/>
              <a:gd name="connsiteY0" fmla="*/ 2240924 h 2270975"/>
              <a:gd name="connsiteX1" fmla="*/ 721217 w 2395471"/>
              <a:gd name="connsiteY1" fmla="*/ 2266682 h 2270975"/>
              <a:gd name="connsiteX2" fmla="*/ 1107584 w 2395471"/>
              <a:gd name="connsiteY2" fmla="*/ 2215166 h 2270975"/>
              <a:gd name="connsiteX3" fmla="*/ 1352282 w 2395471"/>
              <a:gd name="connsiteY3" fmla="*/ 1944710 h 2270975"/>
              <a:gd name="connsiteX4" fmla="*/ 1648496 w 2395471"/>
              <a:gd name="connsiteY4" fmla="*/ 1545465 h 2270975"/>
              <a:gd name="connsiteX5" fmla="*/ 2137893 w 2395471"/>
              <a:gd name="connsiteY5" fmla="*/ 837127 h 2270975"/>
              <a:gd name="connsiteX6" fmla="*/ 2395471 w 2395471"/>
              <a:gd name="connsiteY6" fmla="*/ 0 h 227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95471" h="2270975">
                <a:moveTo>
                  <a:pt x="0" y="2240924"/>
                </a:moveTo>
                <a:cubicBezTo>
                  <a:pt x="268310" y="2255949"/>
                  <a:pt x="536620" y="2270975"/>
                  <a:pt x="721217" y="2266682"/>
                </a:cubicBezTo>
                <a:cubicBezTo>
                  <a:pt x="905814" y="2262389"/>
                  <a:pt x="1002407" y="2268828"/>
                  <a:pt x="1107584" y="2215166"/>
                </a:cubicBezTo>
                <a:cubicBezTo>
                  <a:pt x="1212761" y="2161504"/>
                  <a:pt x="1262130" y="2056327"/>
                  <a:pt x="1352282" y="1944710"/>
                </a:cubicBezTo>
                <a:cubicBezTo>
                  <a:pt x="1442434" y="1833093"/>
                  <a:pt x="1517561" y="1730062"/>
                  <a:pt x="1648496" y="1545465"/>
                </a:cubicBezTo>
                <a:cubicBezTo>
                  <a:pt x="1779431" y="1360868"/>
                  <a:pt x="2013397" y="1094704"/>
                  <a:pt x="2137893" y="837127"/>
                </a:cubicBezTo>
                <a:cubicBezTo>
                  <a:pt x="2262389" y="579550"/>
                  <a:pt x="2328930" y="289775"/>
                  <a:pt x="2395471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581400" y="762000"/>
            <a:ext cx="60625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78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1144" y="1219200"/>
            <a:ext cx="606256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74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13348" y="1600200"/>
            <a:ext cx="8346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WARM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Douglas K. Miller</cp:lastModifiedBy>
  <cp:revision>4</cp:revision>
  <dcterms:created xsi:type="dcterms:W3CDTF">2006-08-16T00:00:00Z</dcterms:created>
  <dcterms:modified xsi:type="dcterms:W3CDTF">2011-09-08T14:31:40Z</dcterms:modified>
</cp:coreProperties>
</file>