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3" r:id="rId6"/>
    <p:sldId id="261" r:id="rId7"/>
    <p:sldId id="262" r:id="rId8"/>
    <p:sldId id="258" r:id="rId9"/>
    <p:sldId id="265" r:id="rId10"/>
    <p:sldId id="264" r:id="rId11"/>
    <p:sldId id="259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NationalForecastChart/staticmaps/noaad1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01 April 2025 Map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Asheville, North Carolina</a:t>
            </a:r>
          </a:p>
          <a:p>
            <a:r>
              <a:rPr lang="en-US" dirty="0"/>
              <a:t>Douglas Miller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weather forecasts&#10;&#10;AI-generated content may be incorrect.">
            <a:extLst>
              <a:ext uri="{FF2B5EF4-FFF2-40B4-BE49-F238E27FC236}">
                <a16:creationId xmlns:a16="http://schemas.microsoft.com/office/drawing/2014/main" id="{EAFF14F6-BB3C-925F-5AB8-2640C8CA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01 Apr 2025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AI-generated content may be incorrect.">
            <a:extLst>
              <a:ext uri="{FF2B5EF4-FFF2-40B4-BE49-F238E27FC236}">
                <a16:creationId xmlns:a16="http://schemas.microsoft.com/office/drawing/2014/main" id="{D2FF359F-ACE5-A18C-AA9A-AAC6114B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31 Mar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AI-generated content may be incorrect.">
            <a:extLst>
              <a:ext uri="{FF2B5EF4-FFF2-40B4-BE49-F238E27FC236}">
                <a16:creationId xmlns:a16="http://schemas.microsoft.com/office/drawing/2014/main" id="{C77F9866-DACC-001C-5550-A3DA0D30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01 Apr 2025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river&#10;&#10;AI-generated content may be incorrect.">
            <a:extLst>
              <a:ext uri="{FF2B5EF4-FFF2-40B4-BE49-F238E27FC236}">
                <a16:creationId xmlns:a16="http://schemas.microsoft.com/office/drawing/2014/main" id="{446AE05F-5426-FE2D-BAE9-6DA5FC38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01 Apr 2025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4490EB4-49DF-B7FD-7FAC-0E51BD19E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50"/>
            <a:ext cx="9144000" cy="6597700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6A5E5B7-8513-B76F-4792-E713916D7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50"/>
            <a:ext cx="9144000" cy="659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326" y="6543184"/>
            <a:ext cx="773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https://www.wpc.ncep.noaa.gov/NationalForecastChart/staticmaps/noaad1.png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earth&#10;&#10;AI-generated content may be incorrect.">
            <a:extLst>
              <a:ext uri="{FF2B5EF4-FFF2-40B4-BE49-F238E27FC236}">
                <a16:creationId xmlns:a16="http://schemas.microsoft.com/office/drawing/2014/main" id="{67A6BD0F-1D71-333E-8E63-B38A47C6E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eather&#10;&#10;AI-generated content may be incorrect.">
            <a:extLst>
              <a:ext uri="{FF2B5EF4-FFF2-40B4-BE49-F238E27FC236}">
                <a16:creationId xmlns:a16="http://schemas.microsoft.com/office/drawing/2014/main" id="{75F764AC-8574-1258-56EA-BECFCEF1A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F535473D-6887-CCBC-E9E1-3401C266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23DEF311-C132-6895-A610-D409DDF5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weather station&#10;&#10;AI-generated content may be incorrect.">
            <a:extLst>
              <a:ext uri="{FF2B5EF4-FFF2-40B4-BE49-F238E27FC236}">
                <a16:creationId xmlns:a16="http://schemas.microsoft.com/office/drawing/2014/main" id="{8E9CCD5D-6F97-40D5-182C-D8D766520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at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Mon. (pm) – Tues. (am) [31 Mar – 01 Apr]</a:t>
            </a:r>
          </a:p>
          <a:p>
            <a:pPr lvl="1"/>
            <a:r>
              <a:rPr lang="en-US" dirty="0"/>
              <a:t>Maximum Temperature = 70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44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7 mph from the south</a:t>
            </a:r>
          </a:p>
          <a:p>
            <a:pPr lvl="1"/>
            <a:r>
              <a:rPr lang="en-US" dirty="0"/>
              <a:t>24-h Precipitation = 0.09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orange contour lines&#10;&#10;AI-generated content may be incorrect.">
            <a:extLst>
              <a:ext uri="{FF2B5EF4-FFF2-40B4-BE49-F238E27FC236}">
                <a16:creationId xmlns:a16="http://schemas.microsoft.com/office/drawing/2014/main" id="{88299130-C4F9-4778-0841-54F6357B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storm&#10;&#10;AI-generated content may be incorrect.">
            <a:extLst>
              <a:ext uri="{FF2B5EF4-FFF2-40B4-BE49-F238E27FC236}">
                <a16:creationId xmlns:a16="http://schemas.microsoft.com/office/drawing/2014/main" id="{EB20CFD2-4A49-1B10-6C89-0D97C136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storm&#10;&#10;AI-generated content may be incorrect.">
            <a:extLst>
              <a:ext uri="{FF2B5EF4-FFF2-40B4-BE49-F238E27FC236}">
                <a16:creationId xmlns:a16="http://schemas.microsoft.com/office/drawing/2014/main" id="{70EE1405-45BB-5175-11AD-CC63F4CD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ocean&#10;&#10;AI-generated content may be incorrect.">
            <a:extLst>
              <a:ext uri="{FF2B5EF4-FFF2-40B4-BE49-F238E27FC236}">
                <a16:creationId xmlns:a16="http://schemas.microsoft.com/office/drawing/2014/main" id="{5A952AE7-0F0F-7E28-CB6F-AB2231C7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ocean&#10;&#10;AI-generated content may be incorrect.">
            <a:extLst>
              <a:ext uri="{FF2B5EF4-FFF2-40B4-BE49-F238E27FC236}">
                <a16:creationId xmlns:a16="http://schemas.microsoft.com/office/drawing/2014/main" id="{AF3B5BF1-166C-7989-9025-075B7079B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02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ocean&#10;&#10;AI-generated content may be incorrect.">
            <a:extLst>
              <a:ext uri="{FF2B5EF4-FFF2-40B4-BE49-F238E27FC236}">
                <a16:creationId xmlns:a16="http://schemas.microsoft.com/office/drawing/2014/main" id="{258FAD72-D063-14D5-33CB-34984496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sea&#10;&#10;AI-generated content may be incorrect.">
            <a:extLst>
              <a:ext uri="{FF2B5EF4-FFF2-40B4-BE49-F238E27FC236}">
                <a16:creationId xmlns:a16="http://schemas.microsoft.com/office/drawing/2014/main" id="{3192E163-80E5-D169-6AD8-6F76FA8C8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03 Apr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Tues. (pm) – Wed. (am) [01 – 02 Apr]</a:t>
            </a:r>
          </a:p>
          <a:p>
            <a:pPr lvl="1"/>
            <a:r>
              <a:rPr lang="en-US" dirty="0"/>
              <a:t>Maximum Temperature = 72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49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2 mph from the southwest</a:t>
            </a:r>
          </a:p>
          <a:p>
            <a:pPr lvl="1"/>
            <a:r>
              <a:rPr lang="en-US" dirty="0"/>
              <a:t>Precipitation = 0.00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Wed. (pm) – Thur. (am) [02 – 03 Apr]</a:t>
            </a:r>
          </a:p>
          <a:p>
            <a:pPr lvl="1"/>
            <a:r>
              <a:rPr lang="en-US" dirty="0"/>
              <a:t>Maximum Temperature = 64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58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10 mph from the southeast</a:t>
            </a:r>
          </a:p>
          <a:p>
            <a:pPr lvl="1"/>
            <a:r>
              <a:rPr lang="en-US" dirty="0"/>
              <a:t>Precipitation = 0.10 inches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CA282FB-B0EA-9CE9-B948-51DE290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31 Mar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B7C0285-A6F2-BE58-202A-C83293C6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1800 UTC 31 Mar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67E87F9-9F6F-FDC7-650A-AC593500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0000 UTC 01 Apr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E24C58A-E510-5513-DFDD-A2A758F3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0600 UTC 01 Apr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AF0E535-481A-30C8-2E2A-8DF539CA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01 Apr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AI-generated content may be incorrect.">
            <a:extLst>
              <a:ext uri="{FF2B5EF4-FFF2-40B4-BE49-F238E27FC236}">
                <a16:creationId xmlns:a16="http://schemas.microsoft.com/office/drawing/2014/main" id="{4FE69142-A17E-8C8E-4F3C-DAFE1495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31 Mar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FF3882D-2FA8-9383-40C2-27667654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01 Apr 2025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9620</TotalTime>
  <Words>510</Words>
  <Application>Microsoft Office PowerPoint</Application>
  <PresentationFormat>On-screen Show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01 April 2025 Map Discussion</vt:lpstr>
      <vt:lpstr>Conditions at Asheville, NC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PowerPoint Presentation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Forecast for Asheville, NC</vt:lpstr>
      <vt:lpstr>Forecast for Asheville, 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August 2013 Map Discussion</dc:title>
  <dc:creator>Doug Miller</dc:creator>
  <cp:lastModifiedBy>Doug Miller</cp:lastModifiedBy>
  <cp:revision>250</cp:revision>
  <dcterms:created xsi:type="dcterms:W3CDTF">2006-08-16T00:00:00Z</dcterms:created>
  <dcterms:modified xsi:type="dcterms:W3CDTF">2025-04-01T14:52:27Z</dcterms:modified>
</cp:coreProperties>
</file>