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9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7F13A-6CD9-453C-AAAC-7460BB5462C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C9FF-089F-4CDB-9575-950EA73D9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31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7F13A-6CD9-453C-AAAC-7460BB5462C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C9FF-089F-4CDB-9575-950EA73D9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9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7F13A-6CD9-453C-AAAC-7460BB5462C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C9FF-089F-4CDB-9575-950EA73D9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0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7F13A-6CD9-453C-AAAC-7460BB5462C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C9FF-089F-4CDB-9575-950EA73D9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2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7F13A-6CD9-453C-AAAC-7460BB5462C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C9FF-089F-4CDB-9575-950EA73D9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7F13A-6CD9-453C-AAAC-7460BB5462C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C9FF-089F-4CDB-9575-950EA73D9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92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7F13A-6CD9-453C-AAAC-7460BB5462C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C9FF-089F-4CDB-9575-950EA73D9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2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7F13A-6CD9-453C-AAAC-7460BB5462C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C9FF-089F-4CDB-9575-950EA73D9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4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7F13A-6CD9-453C-AAAC-7460BB5462C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C9FF-089F-4CDB-9575-950EA73D9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0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7F13A-6CD9-453C-AAAC-7460BB5462C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C9FF-089F-4CDB-9575-950EA73D9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53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7F13A-6CD9-453C-AAAC-7460BB5462C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C9FF-089F-4CDB-9575-950EA73D9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8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7F13A-6CD9-453C-AAAC-7460BB5462C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DC9FF-089F-4CDB-9575-950EA73D9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7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January 2022 snowstorm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735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4" y="0"/>
            <a:ext cx="8720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3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 </a:t>
            </a:r>
            <a:r>
              <a:rPr lang="en-US" dirty="0" err="1" smtClean="0"/>
              <a:t>Grumm</a:t>
            </a:r>
            <a:r>
              <a:rPr lang="en-US" dirty="0" smtClean="0"/>
              <a:t>; 14 January 2022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Forecasts of the potential East Coast Winter storm of 16-17 January 2022 have tended, in the </a:t>
            </a:r>
            <a:r>
              <a:rPr lang="en-US" dirty="0">
                <a:solidFill>
                  <a:srgbClr val="FF0000"/>
                </a:solidFill>
              </a:rPr>
              <a:t>Global models</a:t>
            </a:r>
            <a:r>
              <a:rPr lang="en-US" dirty="0"/>
              <a:t>, for significant west of the cyclone track. It has had, at times in the NAEFS, -4 sigma u-wind anomalies too. A lot of easterly flow, a good characteristic of bigger snow storms and historic storms. Also </a:t>
            </a:r>
            <a:r>
              <a:rPr lang="en-US" u="sng" dirty="0"/>
              <a:t>a potential source of warmer air aloft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GFS</a:t>
            </a:r>
            <a:r>
              <a:rPr lang="en-US" dirty="0"/>
              <a:t> has been fairly consistent for days with heavy snow at my location, many runs showing 9 to 14 inches at 10:!. The EC, GDPS, and UK too have been snowy.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However, at 18Z 13 January this storm came into the realm of the </a:t>
            </a:r>
            <a:r>
              <a:rPr lang="en-US" dirty="0">
                <a:solidFill>
                  <a:srgbClr val="FF0000"/>
                </a:solidFill>
              </a:rPr>
              <a:t>NAM</a:t>
            </a:r>
            <a:r>
              <a:rPr lang="en-US" dirty="0"/>
              <a:t>. And the NAM has been screaming lower snowfall totals, just a few inches and a lot of sleet and freezing rain.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1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6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0577096"/>
              </p:ext>
            </p:extLst>
          </p:nvPr>
        </p:nvGraphicFramePr>
        <p:xfrm>
          <a:off x="2319130" y="365126"/>
          <a:ext cx="4505739" cy="6013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hoto Editor Photo" r:id="rId3" imgW="5172797" imgH="6904762" progId="MSPhotoEd.3">
                  <p:embed/>
                </p:oleObj>
              </mc:Choice>
              <mc:Fallback>
                <p:oleObj name="Photo Editor Photo" r:id="rId3" imgW="5172797" imgH="6904762" progId="MSPhotoEd.3">
                  <p:embed/>
                  <p:pic>
                    <p:nvPicPr>
                      <p:cNvPr id="1095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9130" y="365126"/>
                        <a:ext cx="4505739" cy="6013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730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9" y="0"/>
            <a:ext cx="871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1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0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4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163</Words>
  <Application>Microsoft Office PowerPoint</Application>
  <PresentationFormat>On-screen Show (4:3)</PresentationFormat>
  <Paragraphs>5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Microsoft Photo Editor 3.0 Photo</vt:lpstr>
      <vt:lpstr>16 January 2022 snowstorm</vt:lpstr>
      <vt:lpstr>PowerPoint Presentation</vt:lpstr>
      <vt:lpstr>R Grumm; 14 January 2022</vt:lpstr>
      <vt:lpstr>GFS</vt:lpstr>
      <vt:lpstr>NAM</vt:lpstr>
      <vt:lpstr>PowerPoint Presentation</vt:lpstr>
      <vt:lpstr>PowerPoint Presentation</vt:lpstr>
      <vt:lpstr>PowerPoint Presentation</vt:lpstr>
      <vt:lpstr>PowerPoint Presentation</vt:lpstr>
    </vt:vector>
  </TitlesOfParts>
  <Company>UNC Asheville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 January 2022 snowstorm</dc:title>
  <dc:creator>Doug Miller</dc:creator>
  <cp:lastModifiedBy>Doug Miller</cp:lastModifiedBy>
  <cp:revision>4</cp:revision>
  <dcterms:created xsi:type="dcterms:W3CDTF">2022-01-24T17:05:54Z</dcterms:created>
  <dcterms:modified xsi:type="dcterms:W3CDTF">2022-01-24T17:33:16Z</dcterms:modified>
</cp:coreProperties>
</file>