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58" r:id="rId5"/>
    <p:sldId id="256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6756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0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4689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678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04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58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54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95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682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70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01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2DD215-2922-468E-A85A-275781EE4479}" type="datetimeFigureOut">
              <a:rPr lang="en-US" smtClean="0"/>
              <a:t>3/5/2015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66C8A4-CC8B-45DD-AF7D-2E01C2F1984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48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986" y="947713"/>
            <a:ext cx="7328027" cy="4962574"/>
          </a:xfrm>
          <a:prstGeom prst="rect">
            <a:avLst/>
          </a:prstGeom>
        </p:spPr>
      </p:pic>
      <p:sp>
        <p:nvSpPr>
          <p:cNvPr id="7" name="Right Arrow 6"/>
          <p:cNvSpPr/>
          <p:nvPr/>
        </p:nvSpPr>
        <p:spPr>
          <a:xfrm>
            <a:off x="6061168" y="1942015"/>
            <a:ext cx="783772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Arrow 7"/>
          <p:cNvSpPr/>
          <p:nvPr/>
        </p:nvSpPr>
        <p:spPr>
          <a:xfrm rot="10800000">
            <a:off x="4802774" y="1946362"/>
            <a:ext cx="783772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049484" y="5913140"/>
            <a:ext cx="345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 5000 seconds (1.389 hours)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177443" y="361511"/>
            <a:ext cx="58371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High pressure in center of domain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1663342" y="1767839"/>
            <a:ext cx="6799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7200" dirty="0" smtClean="0"/>
              <a:t>η</a:t>
            </a:r>
            <a:endParaRPr lang="en-US" sz="7200" dirty="0"/>
          </a:p>
        </p:txBody>
      </p:sp>
      <p:sp>
        <p:nvSpPr>
          <p:cNvPr id="12" name="TextBox 11"/>
          <p:cNvSpPr txBox="1"/>
          <p:nvPr/>
        </p:nvSpPr>
        <p:spPr>
          <a:xfrm>
            <a:off x="1513301" y="3059668"/>
            <a:ext cx="98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(meters)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778618" y="5263956"/>
            <a:ext cx="2634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Distance</a:t>
            </a:r>
            <a:r>
              <a:rPr lang="en-US" dirty="0" smtClean="0"/>
              <a:t> (meters)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346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986" y="947713"/>
            <a:ext cx="7328027" cy="4962574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10800000">
            <a:off x="4306391" y="1946362"/>
            <a:ext cx="783772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6540142" y="1942015"/>
            <a:ext cx="783772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40775" y="5913128"/>
            <a:ext cx="3569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 30000 seconds (8.33 hours)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77443" y="361511"/>
            <a:ext cx="583711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High pressure in center of domain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778618" y="5263956"/>
            <a:ext cx="2634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Distance</a:t>
            </a:r>
            <a:r>
              <a:rPr lang="en-US" dirty="0" smtClean="0"/>
              <a:t> (meters)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63342" y="1767839"/>
            <a:ext cx="6799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7200" dirty="0" smtClean="0"/>
              <a:t>η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1513301" y="3059668"/>
            <a:ext cx="98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(meters)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986" y="947713"/>
            <a:ext cx="7328027" cy="496257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0800000">
            <a:off x="7392853" y="1946362"/>
            <a:ext cx="783772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78618" y="5263956"/>
            <a:ext cx="2634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Distance</a:t>
            </a:r>
            <a:r>
              <a:rPr lang="en-US" dirty="0" smtClean="0"/>
              <a:t> (meters)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63342" y="1767839"/>
            <a:ext cx="6799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7200" dirty="0" smtClean="0"/>
              <a:t>η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1513301" y="3059668"/>
            <a:ext cx="98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(meters)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049484" y="5913140"/>
            <a:ext cx="3452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 5000 seconds (1.389 hours)</a:t>
            </a:r>
            <a:endParaRPr lang="en-US" dirty="0"/>
          </a:p>
        </p:txBody>
      </p:sp>
      <p:sp>
        <p:nvSpPr>
          <p:cNvPr id="13" name="Right Arrow 12"/>
          <p:cNvSpPr/>
          <p:nvPr/>
        </p:nvSpPr>
        <p:spPr>
          <a:xfrm>
            <a:off x="8651968" y="1942015"/>
            <a:ext cx="783772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15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986" y="947713"/>
            <a:ext cx="7328027" cy="4962574"/>
          </a:xfrm>
          <a:prstGeom prst="rect">
            <a:avLst/>
          </a:prstGeom>
        </p:spPr>
      </p:pic>
      <p:sp>
        <p:nvSpPr>
          <p:cNvPr id="4" name="Right Arrow 3"/>
          <p:cNvSpPr/>
          <p:nvPr/>
        </p:nvSpPr>
        <p:spPr>
          <a:xfrm rot="10800000">
            <a:off x="6910253" y="1946362"/>
            <a:ext cx="783772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040775" y="5913128"/>
            <a:ext cx="3569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 30000 seconds (8.33 hours)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3413309" y="361517"/>
            <a:ext cx="5365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Radiation Boundary Conditions</a:t>
            </a:r>
            <a:endParaRPr lang="en-US" sz="3200" dirty="0"/>
          </a:p>
        </p:txBody>
      </p:sp>
      <p:sp>
        <p:nvSpPr>
          <p:cNvPr id="6" name="TextBox 5"/>
          <p:cNvSpPr txBox="1"/>
          <p:nvPr/>
        </p:nvSpPr>
        <p:spPr>
          <a:xfrm>
            <a:off x="4778618" y="5263956"/>
            <a:ext cx="2634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Distance</a:t>
            </a:r>
            <a:r>
              <a:rPr lang="en-US" dirty="0" smtClean="0"/>
              <a:t> (meters)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663342" y="1767839"/>
            <a:ext cx="6799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7200" dirty="0" smtClean="0"/>
              <a:t>η</a:t>
            </a:r>
            <a:endParaRPr lang="en-US" sz="7200" dirty="0"/>
          </a:p>
        </p:txBody>
      </p:sp>
      <p:sp>
        <p:nvSpPr>
          <p:cNvPr id="8" name="TextBox 7"/>
          <p:cNvSpPr txBox="1"/>
          <p:nvPr/>
        </p:nvSpPr>
        <p:spPr>
          <a:xfrm>
            <a:off x="1513301" y="3059668"/>
            <a:ext cx="98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(meters)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3834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986" y="947713"/>
            <a:ext cx="7328027" cy="4962574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0800000">
            <a:off x="6910253" y="1946362"/>
            <a:ext cx="783772" cy="33092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040775" y="5913128"/>
            <a:ext cx="3569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 30000 seconds (8.33 hours)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90011" y="361517"/>
            <a:ext cx="58119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Fixed (Rigid) Boundary Conditions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778618" y="5263956"/>
            <a:ext cx="2634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Distance</a:t>
            </a:r>
            <a:r>
              <a:rPr lang="en-US" dirty="0" smtClean="0"/>
              <a:t> (meters)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663342" y="1767839"/>
            <a:ext cx="67999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7200" dirty="0" smtClean="0"/>
              <a:t>η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1513301" y="3059668"/>
            <a:ext cx="98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(meters)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071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986" y="947713"/>
            <a:ext cx="7328027" cy="49625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40775" y="5913128"/>
            <a:ext cx="3569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 30000 seconds (8.33 hours)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78618" y="5263956"/>
            <a:ext cx="2634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Distance</a:t>
            </a:r>
            <a:r>
              <a:rPr lang="en-US" dirty="0" smtClean="0"/>
              <a:t> (meters)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84368" y="1767839"/>
            <a:ext cx="12009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7200" dirty="0" smtClean="0"/>
              <a:t>Δη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1513301" y="3059668"/>
            <a:ext cx="98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(meters)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413309" y="361517"/>
            <a:ext cx="536538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Radiation Boundary Conditions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485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1986" y="947713"/>
            <a:ext cx="7328027" cy="496257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040775" y="5913128"/>
            <a:ext cx="3569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Time = 30000 seconds (8.33 hours)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190011" y="361517"/>
            <a:ext cx="58119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Fixed (Rigid) Boundary Conditions</a:t>
            </a:r>
            <a:endParaRPr 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4778618" y="5263956"/>
            <a:ext cx="26347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Distance</a:t>
            </a:r>
            <a:r>
              <a:rPr lang="en-US" dirty="0" smtClean="0"/>
              <a:t> (meters)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184368" y="1767839"/>
            <a:ext cx="12009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7200" dirty="0" smtClean="0"/>
              <a:t>Δη</a:t>
            </a:r>
            <a:endParaRPr lang="en-US" sz="7200" dirty="0"/>
          </a:p>
        </p:txBody>
      </p:sp>
      <p:sp>
        <p:nvSpPr>
          <p:cNvPr id="11" name="TextBox 10"/>
          <p:cNvSpPr txBox="1"/>
          <p:nvPr/>
        </p:nvSpPr>
        <p:spPr>
          <a:xfrm>
            <a:off x="1513301" y="3059668"/>
            <a:ext cx="9800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(meters)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528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142</Words>
  <Application>Microsoft Office PowerPoint</Application>
  <PresentationFormat>Widescreen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UNC Asheville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Miller</dc:creator>
  <cp:lastModifiedBy>Doug Miller</cp:lastModifiedBy>
  <cp:revision>13</cp:revision>
  <dcterms:created xsi:type="dcterms:W3CDTF">2015-03-04T12:49:27Z</dcterms:created>
  <dcterms:modified xsi:type="dcterms:W3CDTF">2015-03-05T12:43:51Z</dcterms:modified>
</cp:coreProperties>
</file>