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58" r:id="rId5"/>
    <p:sldId id="256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D215-2922-468E-A85A-275781EE4479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C8A4-CC8B-45DD-AF7D-2E01C2F19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56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D215-2922-468E-A85A-275781EE4479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C8A4-CC8B-45DD-AF7D-2E01C2F19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0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D215-2922-468E-A85A-275781EE4479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C8A4-CC8B-45DD-AF7D-2E01C2F19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6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D215-2922-468E-A85A-275781EE4479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C8A4-CC8B-45DD-AF7D-2E01C2F19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67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D215-2922-468E-A85A-275781EE4479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C8A4-CC8B-45DD-AF7D-2E01C2F19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04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D215-2922-468E-A85A-275781EE4479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C8A4-CC8B-45DD-AF7D-2E01C2F19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8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D215-2922-468E-A85A-275781EE4479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C8A4-CC8B-45DD-AF7D-2E01C2F19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4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D215-2922-468E-A85A-275781EE4479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C8A4-CC8B-45DD-AF7D-2E01C2F19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957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D215-2922-468E-A85A-275781EE4479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C8A4-CC8B-45DD-AF7D-2E01C2F19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82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D215-2922-468E-A85A-275781EE4479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C8A4-CC8B-45DD-AF7D-2E01C2F19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270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D215-2922-468E-A85A-275781EE4479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C8A4-CC8B-45DD-AF7D-2E01C2F19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01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DD215-2922-468E-A85A-275781EE4479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6C8A4-CC8B-45DD-AF7D-2E01C2F19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4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1986" y="947713"/>
            <a:ext cx="7328027" cy="4962574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6061168" y="1942015"/>
            <a:ext cx="783772" cy="3309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0800000">
            <a:off x="4802774" y="1946362"/>
            <a:ext cx="783772" cy="3309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049484" y="5913140"/>
            <a:ext cx="3452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= 5000 seconds (1.389 hours)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77443" y="361511"/>
            <a:ext cx="58371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High pressure in center of domain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663342" y="1767839"/>
            <a:ext cx="6799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7200" dirty="0" smtClean="0"/>
              <a:t>η</a:t>
            </a:r>
            <a:endParaRPr lang="en-US" sz="7200" dirty="0"/>
          </a:p>
        </p:txBody>
      </p:sp>
      <p:sp>
        <p:nvSpPr>
          <p:cNvPr id="12" name="TextBox 11"/>
          <p:cNvSpPr txBox="1"/>
          <p:nvPr/>
        </p:nvSpPr>
        <p:spPr>
          <a:xfrm>
            <a:off x="1513301" y="3059668"/>
            <a:ext cx="98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(meters)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778618" y="5263956"/>
            <a:ext cx="26347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Distance</a:t>
            </a:r>
            <a:r>
              <a:rPr lang="en-US" dirty="0" smtClean="0"/>
              <a:t> (meters)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34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1986" y="947713"/>
            <a:ext cx="7328027" cy="4962574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 rot="10800000">
            <a:off x="4306391" y="1946362"/>
            <a:ext cx="783772" cy="3309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540142" y="1942015"/>
            <a:ext cx="783772" cy="3309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40775" y="5913128"/>
            <a:ext cx="3569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= 30000 seconds (8.33 hours)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77443" y="361511"/>
            <a:ext cx="58371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High pressure in center of domain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778618" y="5263956"/>
            <a:ext cx="26347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Distance</a:t>
            </a:r>
            <a:r>
              <a:rPr lang="en-US" dirty="0" smtClean="0"/>
              <a:t> (meters)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63342" y="1767839"/>
            <a:ext cx="6799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7200" dirty="0" smtClean="0"/>
              <a:t>η</a:t>
            </a:r>
            <a:endParaRPr lang="en-US" sz="7200" dirty="0"/>
          </a:p>
        </p:txBody>
      </p:sp>
      <p:sp>
        <p:nvSpPr>
          <p:cNvPr id="11" name="TextBox 10"/>
          <p:cNvSpPr txBox="1"/>
          <p:nvPr/>
        </p:nvSpPr>
        <p:spPr>
          <a:xfrm>
            <a:off x="1513301" y="3059668"/>
            <a:ext cx="98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(meters)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1986" y="947713"/>
            <a:ext cx="7328027" cy="4962574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 rot="10800000">
            <a:off x="7392853" y="1946362"/>
            <a:ext cx="783772" cy="3309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78618" y="5263956"/>
            <a:ext cx="26347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Distance</a:t>
            </a:r>
            <a:r>
              <a:rPr lang="en-US" dirty="0" smtClean="0"/>
              <a:t> (meters)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63342" y="1767839"/>
            <a:ext cx="6799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7200" dirty="0" smtClean="0"/>
              <a:t>η</a:t>
            </a:r>
            <a:endParaRPr lang="en-US" sz="7200" dirty="0"/>
          </a:p>
        </p:txBody>
      </p:sp>
      <p:sp>
        <p:nvSpPr>
          <p:cNvPr id="11" name="TextBox 10"/>
          <p:cNvSpPr txBox="1"/>
          <p:nvPr/>
        </p:nvSpPr>
        <p:spPr>
          <a:xfrm>
            <a:off x="1513301" y="3059668"/>
            <a:ext cx="98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(meters)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049484" y="5913140"/>
            <a:ext cx="3452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= 5000 seconds (1.389 hours)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8651968" y="1942015"/>
            <a:ext cx="783772" cy="3309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5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1986" y="947713"/>
            <a:ext cx="7328027" cy="4962574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 rot="10800000">
            <a:off x="6910253" y="1946362"/>
            <a:ext cx="783772" cy="3309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40775" y="5913128"/>
            <a:ext cx="3569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= 30000 seconds (8.33 hours)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413309" y="361517"/>
            <a:ext cx="53653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Radiation Boundary Conditions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778618" y="5263956"/>
            <a:ext cx="26347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Distance</a:t>
            </a:r>
            <a:r>
              <a:rPr lang="en-US" dirty="0" smtClean="0"/>
              <a:t> (meters)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63342" y="1767839"/>
            <a:ext cx="6799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7200" dirty="0" smtClean="0"/>
              <a:t>η</a:t>
            </a:r>
            <a:endParaRPr lang="en-US" sz="7200" dirty="0"/>
          </a:p>
        </p:txBody>
      </p:sp>
      <p:sp>
        <p:nvSpPr>
          <p:cNvPr id="8" name="TextBox 7"/>
          <p:cNvSpPr txBox="1"/>
          <p:nvPr/>
        </p:nvSpPr>
        <p:spPr>
          <a:xfrm>
            <a:off x="1513301" y="3059668"/>
            <a:ext cx="98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(meters)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83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1986" y="947713"/>
            <a:ext cx="7328027" cy="4962574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 rot="10800000">
            <a:off x="6910253" y="1946362"/>
            <a:ext cx="783772" cy="3309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40775" y="5913128"/>
            <a:ext cx="3569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= 30000 seconds (8.33 hours)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90011" y="361517"/>
            <a:ext cx="58119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Fixed (Rigid) Boundary Conditions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778618" y="5263956"/>
            <a:ext cx="26347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Distance</a:t>
            </a:r>
            <a:r>
              <a:rPr lang="en-US" dirty="0" smtClean="0"/>
              <a:t> (meters)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63342" y="1767839"/>
            <a:ext cx="6799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7200" dirty="0" smtClean="0"/>
              <a:t>η</a:t>
            </a:r>
            <a:endParaRPr lang="en-US" sz="7200" dirty="0"/>
          </a:p>
        </p:txBody>
      </p:sp>
      <p:sp>
        <p:nvSpPr>
          <p:cNvPr id="11" name="TextBox 10"/>
          <p:cNvSpPr txBox="1"/>
          <p:nvPr/>
        </p:nvSpPr>
        <p:spPr>
          <a:xfrm>
            <a:off x="1513301" y="3059668"/>
            <a:ext cx="98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(meters)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07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1986" y="947713"/>
            <a:ext cx="7328027" cy="49625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40775" y="5913128"/>
            <a:ext cx="3569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= 30000 seconds (8.33 hours)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78618" y="5263956"/>
            <a:ext cx="26347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Distance</a:t>
            </a:r>
            <a:r>
              <a:rPr lang="en-US" dirty="0" smtClean="0"/>
              <a:t> (meters)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84368" y="1767839"/>
            <a:ext cx="12009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7200" dirty="0" smtClean="0"/>
              <a:t>Δη</a:t>
            </a:r>
            <a:endParaRPr lang="en-US" sz="7200" dirty="0"/>
          </a:p>
        </p:txBody>
      </p:sp>
      <p:sp>
        <p:nvSpPr>
          <p:cNvPr id="11" name="TextBox 10"/>
          <p:cNvSpPr txBox="1"/>
          <p:nvPr/>
        </p:nvSpPr>
        <p:spPr>
          <a:xfrm>
            <a:off x="1513301" y="3059668"/>
            <a:ext cx="98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(meters)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413309" y="361517"/>
            <a:ext cx="53653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Radiation Boundary Conditions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2485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1986" y="947713"/>
            <a:ext cx="7328027" cy="49625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40775" y="5913128"/>
            <a:ext cx="3569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= 30000 seconds (8.33 hours)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90011" y="361517"/>
            <a:ext cx="58119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Fixed (Rigid) Boundary Conditions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778618" y="5263956"/>
            <a:ext cx="26347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Distance</a:t>
            </a:r>
            <a:r>
              <a:rPr lang="en-US" dirty="0" smtClean="0"/>
              <a:t> (meters)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84368" y="1767839"/>
            <a:ext cx="12009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7200" dirty="0" smtClean="0"/>
              <a:t>Δη</a:t>
            </a:r>
            <a:endParaRPr lang="en-US" sz="7200" dirty="0"/>
          </a:p>
        </p:txBody>
      </p:sp>
      <p:sp>
        <p:nvSpPr>
          <p:cNvPr id="11" name="TextBox 10"/>
          <p:cNvSpPr txBox="1"/>
          <p:nvPr/>
        </p:nvSpPr>
        <p:spPr>
          <a:xfrm>
            <a:off x="1513301" y="3059668"/>
            <a:ext cx="98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(meters)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52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142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UNC Asheville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 Miller</dc:creator>
  <cp:lastModifiedBy>Doug Miller</cp:lastModifiedBy>
  <cp:revision>13</cp:revision>
  <dcterms:created xsi:type="dcterms:W3CDTF">2015-03-04T12:49:27Z</dcterms:created>
  <dcterms:modified xsi:type="dcterms:W3CDTF">2015-03-05T12:43:51Z</dcterms:modified>
</cp:coreProperties>
</file>