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5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2ACA5-DB11-4984-B167-AEAA4CCCBC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25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8647A-F12D-4A39-A766-A031926EE6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74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B359E-DA83-47F9-A867-D5EE544757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D0225-F99A-4A0D-A04F-17FAAD6151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16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96A1F-374C-4B0F-9480-60784351D7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28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3CCBE-5438-4639-A921-AD5985BCF9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88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3A170-7A20-4386-8B96-924F4E817C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74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E2840-E919-4EF0-BFD0-DE4CCFCF89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61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19109-2914-4079-8D22-6BF522A3E8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27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ABC15-E541-496B-9854-F8E72446A3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762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DA535-8E4C-4D64-8B2F-DB9114A88B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7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553AE4D-BE9E-4140-98FF-908C0DB8E4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566680"/>
            <a:ext cx="7925487" cy="5724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566680"/>
            <a:ext cx="7925487" cy="572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563631"/>
            <a:ext cx="7925487" cy="57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79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566680"/>
            <a:ext cx="7925487" cy="572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Miller</dc:creator>
  <cp:lastModifiedBy>Doug Miller</cp:lastModifiedBy>
  <cp:revision>34</cp:revision>
  <dcterms:created xsi:type="dcterms:W3CDTF">1601-01-01T00:00:00Z</dcterms:created>
  <dcterms:modified xsi:type="dcterms:W3CDTF">2022-02-02T21:42:32Z</dcterms:modified>
</cp:coreProperties>
</file>