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B44C8-4FFB-402D-B8FA-A01F276315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65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118FA-0D1F-4494-93E9-70E51E625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1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8B403-38E7-496C-B93C-188E693B79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42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228B5-F671-405F-9F82-53C21611A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61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5682F-11F0-4D9C-903B-93AC4C0CB6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69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53CDC-CA4E-4536-8953-85EFE94773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894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EC784-AFE3-4DB9-BA15-3D064D994F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40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0E6BD-D3FE-4ED2-A351-D1C93D6E5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45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C39BF-37DF-494A-A087-BCA0E2FFAD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35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9AC3C-770C-4C31-BFB5-9269B7162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41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F84D7-F556-4B49-8C58-979EFF961C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82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A50CB7-B392-4161-B165-B1853D65AB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0" y="857250"/>
          <a:ext cx="9144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Chart" r:id="rId3" imgW="5486400" imgH="3086202" progId="Excel.Chart.8">
                  <p:embed/>
                </p:oleObj>
              </mc:Choice>
              <mc:Fallback>
                <p:oleObj name="Chart" r:id="rId3" imgW="5486400" imgH="3086202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57250"/>
                        <a:ext cx="9144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60725" y="6061075"/>
            <a:ext cx="1863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NPTS = 1001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876800" y="2286000"/>
            <a:ext cx="9906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rot="10800000">
            <a:off x="3581400" y="4800600"/>
            <a:ext cx="9906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rot="10800000">
            <a:off x="4267200" y="3810000"/>
            <a:ext cx="4572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724400" y="3200400"/>
            <a:ext cx="4572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29400" y="3276600"/>
            <a:ext cx="2286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rot="10800000">
            <a:off x="2362200" y="3733800"/>
            <a:ext cx="228600" cy="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0" y="841375"/>
          <a:ext cx="9144000" cy="517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Chart" r:id="rId3" imgW="5486400" imgH="3105167" progId="Excel.Chart.8">
                  <p:embed/>
                </p:oleObj>
              </mc:Choice>
              <mc:Fallback>
                <p:oleObj name="Chart" r:id="rId3" imgW="5486400" imgH="3105167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41375"/>
                        <a:ext cx="9144000" cy="517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260725" y="6061075"/>
            <a:ext cx="1863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NPTS = 1001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4724400" y="1447800"/>
            <a:ext cx="0" cy="3657600"/>
          </a:xfrm>
          <a:prstGeom prst="line">
            <a:avLst/>
          </a:prstGeom>
          <a:noFill/>
          <a:ln w="28575">
            <a:solidFill>
              <a:srgbClr val="CC33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5029200" y="1447800"/>
            <a:ext cx="0" cy="3657600"/>
          </a:xfrm>
          <a:prstGeom prst="line">
            <a:avLst/>
          </a:prstGeom>
          <a:noFill/>
          <a:ln w="28575">
            <a:solidFill>
              <a:srgbClr val="CC33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AutoShape 12"/>
          <p:cNvSpPr>
            <a:spLocks/>
          </p:cNvSpPr>
          <p:nvPr/>
        </p:nvSpPr>
        <p:spPr bwMode="auto">
          <a:xfrm rot="16200000">
            <a:off x="4572000" y="5257800"/>
            <a:ext cx="609600" cy="3048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540250" y="5680075"/>
            <a:ext cx="6508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Div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835650" y="1524000"/>
            <a:ext cx="8540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Conv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048000" y="1524000"/>
            <a:ext cx="85407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Conv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50292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>
            <a:off x="3886200" y="1752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7056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23622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 rot="10800000">
            <a:off x="4800600" y="1524000"/>
            <a:ext cx="152400" cy="533400"/>
          </a:xfrm>
          <a:prstGeom prst="up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3429000" y="2133600"/>
            <a:ext cx="152400" cy="533400"/>
          </a:xfrm>
          <a:prstGeom prst="upArrow">
            <a:avLst>
              <a:gd name="adj1" fmla="val 50000"/>
              <a:gd name="adj2" fmla="val 8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6172200" y="2133600"/>
            <a:ext cx="152400" cy="533400"/>
          </a:xfrm>
          <a:prstGeom prst="upArrow">
            <a:avLst>
              <a:gd name="adj1" fmla="val 50000"/>
              <a:gd name="adj2" fmla="val 875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0" y="857250"/>
          <a:ext cx="9144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hart" r:id="rId3" imgW="5486400" imgH="3086202" progId="Excel.Chart.8">
                  <p:embed/>
                </p:oleObj>
              </mc:Choice>
              <mc:Fallback>
                <p:oleObj name="Chart" r:id="rId3" imgW="5486400" imgH="3086202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57250"/>
                        <a:ext cx="9144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60725" y="6061075"/>
            <a:ext cx="1863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NPTS = 1001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0" y="841375"/>
          <a:ext cx="9144000" cy="517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Chart" r:id="rId3" imgW="5486400" imgH="3105167" progId="Excel.Chart.8">
                  <p:embed/>
                </p:oleObj>
              </mc:Choice>
              <mc:Fallback>
                <p:oleObj name="Chart" r:id="rId3" imgW="5486400" imgH="3105167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41375"/>
                        <a:ext cx="9144000" cy="517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260725" y="6061075"/>
            <a:ext cx="1863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NPTS = 1001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0" y="849313"/>
          <a:ext cx="9144000" cy="515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art" r:id="rId3" imgW="5486400" imgH="3095684" progId="Excel.Chart.8">
                  <p:embed/>
                </p:oleObj>
              </mc:Choice>
              <mc:Fallback>
                <p:oleObj name="Chart" r:id="rId3" imgW="5486400" imgH="3095684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49313"/>
                        <a:ext cx="9144000" cy="515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60725" y="6061075"/>
            <a:ext cx="1863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NPTS = 1001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18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Default Design</vt:lpstr>
      <vt:lpstr>Microsoft Excel Chart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18</cp:revision>
  <dcterms:created xsi:type="dcterms:W3CDTF">1601-01-01T00:00:00Z</dcterms:created>
  <dcterms:modified xsi:type="dcterms:W3CDTF">2015-01-27T17:05:00Z</dcterms:modified>
</cp:coreProperties>
</file>