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1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2C322-9CF3-44FB-850F-BD19A5ABCE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861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1E409-AC97-4EA8-B260-D6A5855C4F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28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1AD54-4D99-47DA-A52C-08C417670B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293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FCA39-92FB-4F01-83ED-13E598436B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342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F5AAD-3D9E-4109-A958-32DE3009E9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322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EB5AC-905A-4F91-B459-3302F385E8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4562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5C42A-1DAF-4C76-A04A-32BECAF2EF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650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C1F8D-9438-4DB5-8585-26BA9BE157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31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704FE-19B7-40F8-BE1B-82EA1B81C7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476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4B848-C9BC-4AC8-BC83-CD95C80311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518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F9F8E-EE04-496E-88CF-B77C7DE344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3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948097D-E26A-48AC-A8ED-59B16E2A442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0" y="849313"/>
          <a:ext cx="9144000" cy="515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Chart" r:id="rId3" imgW="5486400" imgH="3095684" progId="Excel.Chart.8">
                  <p:embed/>
                </p:oleObj>
              </mc:Choice>
              <mc:Fallback>
                <p:oleObj name="Chart" r:id="rId3" imgW="5486400" imgH="3095684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49313"/>
                        <a:ext cx="9144000" cy="515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489325" y="6213475"/>
            <a:ext cx="1938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dt = 2 seconds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0" y="849313"/>
          <a:ext cx="9144000" cy="515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Chart" r:id="rId3" imgW="5486400" imgH="3095684" progId="Excel.Chart.8">
                  <p:embed/>
                </p:oleObj>
              </mc:Choice>
              <mc:Fallback>
                <p:oleObj name="Chart" r:id="rId3" imgW="5486400" imgH="3095684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49313"/>
                        <a:ext cx="9144000" cy="515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489325" y="6213475"/>
            <a:ext cx="2243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dt = 120 seconds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489325" y="6213475"/>
            <a:ext cx="1938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dt = 2 seconds</a:t>
            </a:r>
          </a:p>
        </p:txBody>
      </p:sp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0" y="849313"/>
          <a:ext cx="9144000" cy="515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Chart" r:id="rId3" imgW="5486400" imgH="3095684" progId="Excel.Chart.8">
                  <p:embed/>
                </p:oleObj>
              </mc:Choice>
              <mc:Fallback>
                <p:oleObj name="Chart" r:id="rId3" imgW="5486400" imgH="3095684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49313"/>
                        <a:ext cx="9144000" cy="515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489325" y="6213475"/>
            <a:ext cx="2243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dt = 120 seconds</a:t>
            </a:r>
          </a:p>
        </p:txBody>
      </p:sp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0" y="849313"/>
          <a:ext cx="9144000" cy="515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Chart" r:id="rId3" imgW="5486400" imgH="3095684" progId="Excel.Chart.8">
                  <p:embed/>
                </p:oleObj>
              </mc:Choice>
              <mc:Fallback>
                <p:oleObj name="Chart" r:id="rId3" imgW="5486400" imgH="3095684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49313"/>
                        <a:ext cx="9144000" cy="515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0" y="849313"/>
          <a:ext cx="9144000" cy="515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Chart" r:id="rId3" imgW="5486400" imgH="3095684" progId="Excel.Chart.8">
                  <p:embed/>
                </p:oleObj>
              </mc:Choice>
              <mc:Fallback>
                <p:oleObj name="Chart" r:id="rId3" imgW="5486400" imgH="3095684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49313"/>
                        <a:ext cx="9144000" cy="515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489325" y="6213475"/>
            <a:ext cx="1938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dt = 2 seconds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0" y="844550"/>
          <a:ext cx="9144000" cy="516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Chart" r:id="rId3" imgW="5476933" imgH="3095684" progId="Excel.Chart.8">
                  <p:embed/>
                </p:oleObj>
              </mc:Choice>
              <mc:Fallback>
                <p:oleObj name="Chart" r:id="rId3" imgW="5476933" imgH="3095684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44550"/>
                        <a:ext cx="9144000" cy="516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489325" y="6213475"/>
            <a:ext cx="2243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dt = 120 seconds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24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Times New Roman</vt:lpstr>
      <vt:lpstr>Default Design</vt:lpstr>
      <vt:lpstr>Microsoft Excel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Miller</dc:creator>
  <cp:lastModifiedBy>Doug Miller</cp:lastModifiedBy>
  <cp:revision>9</cp:revision>
  <dcterms:created xsi:type="dcterms:W3CDTF">1601-01-01T00:00:00Z</dcterms:created>
  <dcterms:modified xsi:type="dcterms:W3CDTF">2015-01-22T15:54:55Z</dcterms:modified>
</cp:coreProperties>
</file>