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51" r:id="rId3"/>
  </p:sldMasterIdLst>
  <p:notesMasterIdLst>
    <p:notesMasterId r:id="rId5"/>
  </p:notesMasterIdLst>
  <p:handoutMasterIdLst>
    <p:handoutMasterId r:id="rId6"/>
  </p:handoutMasterIdLst>
  <p:sldIdLst>
    <p:sldId id="256" r:id="rId4"/>
  </p:sldIdLst>
  <p:sldSz cx="38404800" cy="38404800"/>
  <p:notesSz cx="7315200" cy="9601200"/>
  <p:defaultTextStyle>
    <a:defPPr>
      <a:defRPr lang="en-US"/>
    </a:defPPr>
    <a:lvl1pPr algn="l" rtl="0" eaLnBrk="0" fontAlgn="base" hangingPunct="0">
      <a:spcBef>
        <a:spcPct val="0"/>
      </a:spcBef>
      <a:spcAft>
        <a:spcPct val="0"/>
      </a:spcAft>
      <a:defRPr sz="2700" kern="1200">
        <a:solidFill>
          <a:schemeClr val="tx1"/>
        </a:solidFill>
        <a:latin typeface="Arial Narrow" panose="020B0606020202030204" pitchFamily="34" charset="0"/>
        <a:ea typeface="MS PGothic" panose="020B0600070205080204" pitchFamily="34" charset="-128"/>
        <a:cs typeface="+mn-cs"/>
      </a:defRPr>
    </a:lvl1pPr>
    <a:lvl2pPr marL="522288" indent="-65088" algn="l" rtl="0" eaLnBrk="0" fontAlgn="base" hangingPunct="0">
      <a:spcBef>
        <a:spcPct val="0"/>
      </a:spcBef>
      <a:spcAft>
        <a:spcPct val="0"/>
      </a:spcAft>
      <a:defRPr sz="2700" kern="1200">
        <a:solidFill>
          <a:schemeClr val="tx1"/>
        </a:solidFill>
        <a:latin typeface="Arial Narrow" panose="020B0606020202030204" pitchFamily="34" charset="0"/>
        <a:ea typeface="MS PGothic" panose="020B0600070205080204" pitchFamily="34" charset="-128"/>
        <a:cs typeface="+mn-cs"/>
      </a:defRPr>
    </a:lvl2pPr>
    <a:lvl3pPr marL="1044575" indent="-130175" algn="l" rtl="0" eaLnBrk="0" fontAlgn="base" hangingPunct="0">
      <a:spcBef>
        <a:spcPct val="0"/>
      </a:spcBef>
      <a:spcAft>
        <a:spcPct val="0"/>
      </a:spcAft>
      <a:defRPr sz="2700" kern="1200">
        <a:solidFill>
          <a:schemeClr val="tx1"/>
        </a:solidFill>
        <a:latin typeface="Arial Narrow" panose="020B0606020202030204" pitchFamily="34" charset="0"/>
        <a:ea typeface="MS PGothic" panose="020B0600070205080204" pitchFamily="34" charset="-128"/>
        <a:cs typeface="+mn-cs"/>
      </a:defRPr>
    </a:lvl3pPr>
    <a:lvl4pPr marL="1566863" indent="-195263" algn="l" rtl="0" eaLnBrk="0" fontAlgn="base" hangingPunct="0">
      <a:spcBef>
        <a:spcPct val="0"/>
      </a:spcBef>
      <a:spcAft>
        <a:spcPct val="0"/>
      </a:spcAft>
      <a:defRPr sz="2700" kern="1200">
        <a:solidFill>
          <a:schemeClr val="tx1"/>
        </a:solidFill>
        <a:latin typeface="Arial Narrow" panose="020B0606020202030204" pitchFamily="34" charset="0"/>
        <a:ea typeface="MS PGothic" panose="020B0600070205080204" pitchFamily="34" charset="-128"/>
        <a:cs typeface="+mn-cs"/>
      </a:defRPr>
    </a:lvl4pPr>
    <a:lvl5pPr marL="2089150" indent="-260350" algn="l" rtl="0" eaLnBrk="0" fontAlgn="base" hangingPunct="0">
      <a:spcBef>
        <a:spcPct val="0"/>
      </a:spcBef>
      <a:spcAft>
        <a:spcPct val="0"/>
      </a:spcAft>
      <a:defRPr sz="2700" kern="1200">
        <a:solidFill>
          <a:schemeClr val="tx1"/>
        </a:solidFill>
        <a:latin typeface="Arial Narrow" panose="020B0606020202030204" pitchFamily="34" charset="0"/>
        <a:ea typeface="MS PGothic" panose="020B0600070205080204" pitchFamily="34" charset="-128"/>
        <a:cs typeface="+mn-cs"/>
      </a:defRPr>
    </a:lvl5pPr>
    <a:lvl6pPr marL="2286000" algn="l" defTabSz="914400" rtl="0" eaLnBrk="1" latinLnBrk="0" hangingPunct="1">
      <a:defRPr sz="2700" kern="1200">
        <a:solidFill>
          <a:schemeClr val="tx1"/>
        </a:solidFill>
        <a:latin typeface="Arial Narrow" panose="020B0606020202030204" pitchFamily="34" charset="0"/>
        <a:ea typeface="MS PGothic" panose="020B0600070205080204" pitchFamily="34" charset="-128"/>
        <a:cs typeface="+mn-cs"/>
      </a:defRPr>
    </a:lvl6pPr>
    <a:lvl7pPr marL="2743200" algn="l" defTabSz="914400" rtl="0" eaLnBrk="1" latinLnBrk="0" hangingPunct="1">
      <a:defRPr sz="2700" kern="1200">
        <a:solidFill>
          <a:schemeClr val="tx1"/>
        </a:solidFill>
        <a:latin typeface="Arial Narrow" panose="020B0606020202030204" pitchFamily="34" charset="0"/>
        <a:ea typeface="MS PGothic" panose="020B0600070205080204" pitchFamily="34" charset="-128"/>
        <a:cs typeface="+mn-cs"/>
      </a:defRPr>
    </a:lvl7pPr>
    <a:lvl8pPr marL="3200400" algn="l" defTabSz="914400" rtl="0" eaLnBrk="1" latinLnBrk="0" hangingPunct="1">
      <a:defRPr sz="2700" kern="1200">
        <a:solidFill>
          <a:schemeClr val="tx1"/>
        </a:solidFill>
        <a:latin typeface="Arial Narrow" panose="020B0606020202030204" pitchFamily="34" charset="0"/>
        <a:ea typeface="MS PGothic" panose="020B0600070205080204" pitchFamily="34" charset="-128"/>
        <a:cs typeface="+mn-cs"/>
      </a:defRPr>
    </a:lvl8pPr>
    <a:lvl9pPr marL="3657600" algn="l" defTabSz="914400" rtl="0" eaLnBrk="1" latinLnBrk="0" hangingPunct="1">
      <a:defRPr sz="2700" kern="1200">
        <a:solidFill>
          <a:schemeClr val="tx1"/>
        </a:solidFill>
        <a:latin typeface="Arial Narrow" panose="020B0606020202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5088" userDrawn="1">
          <p15:clr>
            <a:srgbClr val="A4A3A4"/>
          </p15:clr>
        </p15:guide>
        <p15:guide id="2" orient="horz" pos="21552" userDrawn="1">
          <p15:clr>
            <a:srgbClr val="A4A3A4"/>
          </p15:clr>
        </p15:guide>
        <p15:guide id="3" pos="1241">
          <p15:clr>
            <a:srgbClr val="A4A3A4"/>
          </p15:clr>
        </p15:guide>
        <p15:guide id="4" pos="8304" userDrawn="1">
          <p15:clr>
            <a:srgbClr val="A4A3A4"/>
          </p15:clr>
        </p15:guide>
        <p15:guide id="5" pos="8587">
          <p15:clr>
            <a:srgbClr val="A4A3A4"/>
          </p15:clr>
        </p15:guide>
        <p15:guide id="6" pos="22896" userDrawn="1">
          <p15:clr>
            <a:srgbClr val="A4A3A4"/>
          </p15:clr>
        </p15:guide>
        <p15:guide id="7" pos="15504" userDrawn="1">
          <p15:clr>
            <a:srgbClr val="A4A3A4"/>
          </p15:clr>
        </p15:guide>
        <p15:guide id="8" pos="16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FFFFD2"/>
    <a:srgbClr val="0066FF"/>
    <a:srgbClr val="FFFF66"/>
    <a:srgbClr val="3399FF"/>
    <a:srgbClr val="FF9900"/>
    <a:srgbClr val="CC0000"/>
    <a:srgbClr val="99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snapToObjects="1" showGuides="1">
      <p:cViewPr>
        <p:scale>
          <a:sx n="39" d="100"/>
          <a:sy n="39" d="100"/>
        </p:scale>
        <p:origin x="24" y="-5549"/>
      </p:cViewPr>
      <p:guideLst>
        <p:guide orient="horz" pos="5088"/>
        <p:guide orient="horz" pos="21552"/>
        <p:guide pos="1241"/>
        <p:guide pos="8304"/>
        <p:guide pos="8587"/>
        <p:guide pos="22896"/>
        <p:guide pos="15504"/>
        <p:guide pos="160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3170105" cy="47943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854" eaLnBrk="1" hangingPunct="1">
              <a:defRPr sz="1300">
                <a:latin typeface="Arial" pitchFamily="-105" charset="-52"/>
                <a:ea typeface="+mn-ea"/>
                <a:cs typeface="+mn-cs"/>
              </a:defRPr>
            </a:lvl1pPr>
          </a:lstStyle>
          <a:p>
            <a:pPr>
              <a:defRPr/>
            </a:pPr>
            <a:endParaRPr lang="en-US" dirty="0"/>
          </a:p>
        </p:txBody>
      </p:sp>
      <p:sp>
        <p:nvSpPr>
          <p:cNvPr id="230403" name="Rectangle 3"/>
          <p:cNvSpPr>
            <a:spLocks noGrp="1" noChangeArrowheads="1"/>
          </p:cNvSpPr>
          <p:nvPr>
            <p:ph type="dt" sz="quarter" idx="1"/>
          </p:nvPr>
        </p:nvSpPr>
        <p:spPr bwMode="auto">
          <a:xfrm>
            <a:off x="4143461" y="0"/>
            <a:ext cx="3170105" cy="47943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854" eaLnBrk="1" hangingPunct="1">
              <a:defRPr sz="1300">
                <a:latin typeface="Arial" pitchFamily="-105" charset="-52"/>
                <a:ea typeface="+mn-ea"/>
                <a:cs typeface="+mn-cs"/>
              </a:defRPr>
            </a:lvl1pPr>
          </a:lstStyle>
          <a:p>
            <a:pPr>
              <a:defRPr/>
            </a:pPr>
            <a:endParaRPr lang="en-US" dirty="0"/>
          </a:p>
        </p:txBody>
      </p:sp>
      <p:sp>
        <p:nvSpPr>
          <p:cNvPr id="230404" name="Rectangle 4"/>
          <p:cNvSpPr>
            <a:spLocks noGrp="1" noChangeArrowheads="1"/>
          </p:cNvSpPr>
          <p:nvPr>
            <p:ph type="ftr" sz="quarter" idx="2"/>
          </p:nvPr>
        </p:nvSpPr>
        <p:spPr bwMode="auto">
          <a:xfrm>
            <a:off x="0" y="9118760"/>
            <a:ext cx="3170105" cy="48072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854" eaLnBrk="1" hangingPunct="1">
              <a:defRPr sz="1300">
                <a:latin typeface="Arial" pitchFamily="-105" charset="-52"/>
                <a:ea typeface="+mn-ea"/>
                <a:cs typeface="+mn-cs"/>
              </a:defRPr>
            </a:lvl1pPr>
          </a:lstStyle>
          <a:p>
            <a:pPr>
              <a:defRPr/>
            </a:pPr>
            <a:endParaRPr lang="en-US" dirty="0"/>
          </a:p>
        </p:txBody>
      </p:sp>
      <p:sp>
        <p:nvSpPr>
          <p:cNvPr id="230405" name="Rectangle 5"/>
          <p:cNvSpPr>
            <a:spLocks noGrp="1" noChangeArrowheads="1"/>
          </p:cNvSpPr>
          <p:nvPr>
            <p:ph type="sldNum" sz="quarter" idx="3"/>
          </p:nvPr>
        </p:nvSpPr>
        <p:spPr bwMode="auto">
          <a:xfrm>
            <a:off x="4143461" y="9118760"/>
            <a:ext cx="3170105" cy="48072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854" eaLnBrk="1" hangingPunct="1">
              <a:defRPr sz="1300" smtClean="0">
                <a:latin typeface="Arial" panose="020B0604020202020204" pitchFamily="34" charset="0"/>
              </a:defRPr>
            </a:lvl1pPr>
          </a:lstStyle>
          <a:p>
            <a:pPr>
              <a:defRPr/>
            </a:pPr>
            <a:fld id="{AAD24AB2-D178-4425-86EB-9FE91D2C3103}" type="slidenum">
              <a:rPr lang="en-US" altLang="en-US"/>
              <a:pPr>
                <a:defRPr/>
              </a:pPr>
              <a:t>‹#›</a:t>
            </a:fld>
            <a:endParaRPr lang="en-US" altLang="en-US" dirty="0"/>
          </a:p>
        </p:txBody>
      </p:sp>
    </p:spTree>
    <p:extLst>
      <p:ext uri="{BB962C8B-B14F-4D97-AF65-F5344CB8AC3E}">
        <p14:creationId xmlns:p14="http://schemas.microsoft.com/office/powerpoint/2010/main" val="3412449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170105" cy="47943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854" eaLnBrk="1" hangingPunct="1">
              <a:defRPr sz="1300">
                <a:latin typeface="Arial" pitchFamily="-105" charset="-52"/>
                <a:ea typeface="+mn-ea"/>
                <a:cs typeface="+mn-cs"/>
              </a:defRPr>
            </a:lvl1pPr>
          </a:lstStyle>
          <a:p>
            <a:pPr>
              <a:defRPr/>
            </a:pPr>
            <a:endParaRPr lang="en-US" dirty="0"/>
          </a:p>
        </p:txBody>
      </p:sp>
      <p:sp>
        <p:nvSpPr>
          <p:cNvPr id="150531" name="Rectangle 3"/>
          <p:cNvSpPr>
            <a:spLocks noGrp="1" noChangeArrowheads="1"/>
          </p:cNvSpPr>
          <p:nvPr>
            <p:ph type="dt" idx="1"/>
          </p:nvPr>
        </p:nvSpPr>
        <p:spPr bwMode="auto">
          <a:xfrm>
            <a:off x="4143461" y="0"/>
            <a:ext cx="3170105" cy="47943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854" eaLnBrk="1" hangingPunct="1">
              <a:defRPr sz="1300">
                <a:latin typeface="Arial" pitchFamily="-105" charset="-52"/>
                <a:ea typeface="+mn-ea"/>
                <a:cs typeface="+mn-cs"/>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857375" y="720725"/>
            <a:ext cx="360045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731815" y="4561095"/>
            <a:ext cx="5851571" cy="4319232"/>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p:cNvSpPr>
            <a:spLocks noGrp="1" noChangeArrowheads="1"/>
          </p:cNvSpPr>
          <p:nvPr>
            <p:ph type="ftr" sz="quarter" idx="4"/>
          </p:nvPr>
        </p:nvSpPr>
        <p:spPr bwMode="auto">
          <a:xfrm>
            <a:off x="0" y="9118760"/>
            <a:ext cx="3170105" cy="48072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854" eaLnBrk="1" hangingPunct="1">
              <a:defRPr sz="1300">
                <a:latin typeface="Arial" pitchFamily="-105" charset="-52"/>
                <a:ea typeface="+mn-ea"/>
                <a:cs typeface="+mn-cs"/>
              </a:defRPr>
            </a:lvl1pPr>
          </a:lstStyle>
          <a:p>
            <a:pPr>
              <a:defRPr/>
            </a:pPr>
            <a:endParaRPr lang="en-US" dirty="0"/>
          </a:p>
        </p:txBody>
      </p:sp>
      <p:sp>
        <p:nvSpPr>
          <p:cNvPr id="150535" name="Rectangle 7"/>
          <p:cNvSpPr>
            <a:spLocks noGrp="1" noChangeArrowheads="1"/>
          </p:cNvSpPr>
          <p:nvPr>
            <p:ph type="sldNum" sz="quarter" idx="5"/>
          </p:nvPr>
        </p:nvSpPr>
        <p:spPr bwMode="auto">
          <a:xfrm>
            <a:off x="4143461" y="9118760"/>
            <a:ext cx="3170105" cy="480725"/>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854" eaLnBrk="1" hangingPunct="1">
              <a:defRPr sz="1300" smtClean="0">
                <a:latin typeface="Arial" panose="020B0604020202020204" pitchFamily="34" charset="0"/>
              </a:defRPr>
            </a:lvl1pPr>
          </a:lstStyle>
          <a:p>
            <a:pPr>
              <a:defRPr/>
            </a:pPr>
            <a:fld id="{59FCF05B-B189-4F06-9FD1-973CBB4AF54E}" type="slidenum">
              <a:rPr lang="en-US" altLang="en-US"/>
              <a:pPr>
                <a:defRPr/>
              </a:pPr>
              <a:t>‹#›</a:t>
            </a:fld>
            <a:endParaRPr lang="en-US" altLang="en-US" dirty="0"/>
          </a:p>
        </p:txBody>
      </p:sp>
    </p:spTree>
    <p:extLst>
      <p:ext uri="{BB962C8B-B14F-4D97-AF65-F5344CB8AC3E}">
        <p14:creationId xmlns:p14="http://schemas.microsoft.com/office/powerpoint/2010/main" val="2022371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S PGothic" panose="020B0600070205080204" pitchFamily="34" charset="-128"/>
        <a:cs typeface="ＭＳ Ｐゴシック" pitchFamily="-105" charset="-128"/>
      </a:defRPr>
    </a:lvl1pPr>
    <a:lvl2pPr marL="522288" algn="l" rtl="0" eaLnBrk="0" fontAlgn="base" hangingPunct="0">
      <a:spcBef>
        <a:spcPct val="30000"/>
      </a:spcBef>
      <a:spcAft>
        <a:spcPct val="0"/>
      </a:spcAft>
      <a:defRPr sz="1400" kern="1200">
        <a:solidFill>
          <a:schemeClr val="tx1"/>
        </a:solidFill>
        <a:latin typeface="Arial" charset="0"/>
        <a:ea typeface="MS PGothic" panose="020B0600070205080204" pitchFamily="34" charset="-128"/>
        <a:cs typeface="+mn-cs"/>
      </a:defRPr>
    </a:lvl2pPr>
    <a:lvl3pPr marL="1044575" algn="l" rtl="0" eaLnBrk="0" fontAlgn="base" hangingPunct="0">
      <a:spcBef>
        <a:spcPct val="30000"/>
      </a:spcBef>
      <a:spcAft>
        <a:spcPct val="0"/>
      </a:spcAft>
      <a:defRPr sz="1400" kern="1200">
        <a:solidFill>
          <a:schemeClr val="tx1"/>
        </a:solidFill>
        <a:latin typeface="Arial" charset="0"/>
        <a:ea typeface="MS PGothic" panose="020B0600070205080204" pitchFamily="34" charset="-128"/>
        <a:cs typeface="+mn-cs"/>
      </a:defRPr>
    </a:lvl3pPr>
    <a:lvl4pPr marL="1566863" algn="l" rtl="0" eaLnBrk="0" fontAlgn="base" hangingPunct="0">
      <a:spcBef>
        <a:spcPct val="30000"/>
      </a:spcBef>
      <a:spcAft>
        <a:spcPct val="0"/>
      </a:spcAft>
      <a:defRPr sz="1400" kern="1200">
        <a:solidFill>
          <a:schemeClr val="tx1"/>
        </a:solidFill>
        <a:latin typeface="Arial" charset="0"/>
        <a:ea typeface="MS PGothic" panose="020B0600070205080204" pitchFamily="34" charset="-128"/>
        <a:cs typeface="+mn-cs"/>
      </a:defRPr>
    </a:lvl4pPr>
    <a:lvl5pPr marL="2089150" algn="l" rtl="0" eaLnBrk="0" fontAlgn="base" hangingPunct="0">
      <a:spcBef>
        <a:spcPct val="30000"/>
      </a:spcBef>
      <a:spcAft>
        <a:spcPct val="0"/>
      </a:spcAft>
      <a:defRPr sz="1400" kern="1200">
        <a:solidFill>
          <a:schemeClr val="tx1"/>
        </a:solidFill>
        <a:latin typeface="Arial" charset="0"/>
        <a:ea typeface="MS PGothic" panose="020B0600070205080204" pitchFamily="34" charset="-128"/>
        <a:cs typeface="+mn-cs"/>
      </a:defRPr>
    </a:lvl5pPr>
    <a:lvl6pPr marL="2612898" algn="l" defTabSz="522580" rtl="0" eaLnBrk="1" latinLnBrk="0" hangingPunct="1">
      <a:defRPr sz="1400" kern="1200">
        <a:solidFill>
          <a:schemeClr val="tx1"/>
        </a:solidFill>
        <a:latin typeface="+mn-lt"/>
        <a:ea typeface="+mn-ea"/>
        <a:cs typeface="+mn-cs"/>
      </a:defRPr>
    </a:lvl6pPr>
    <a:lvl7pPr marL="3135478" algn="l" defTabSz="522580" rtl="0" eaLnBrk="1" latinLnBrk="0" hangingPunct="1">
      <a:defRPr sz="1400" kern="1200">
        <a:solidFill>
          <a:schemeClr val="tx1"/>
        </a:solidFill>
        <a:latin typeface="+mn-lt"/>
        <a:ea typeface="+mn-ea"/>
        <a:cs typeface="+mn-cs"/>
      </a:defRPr>
    </a:lvl7pPr>
    <a:lvl8pPr marL="3658057" algn="l" defTabSz="522580" rtl="0" eaLnBrk="1" latinLnBrk="0" hangingPunct="1">
      <a:defRPr sz="1400" kern="1200">
        <a:solidFill>
          <a:schemeClr val="tx1"/>
        </a:solidFill>
        <a:latin typeface="+mn-lt"/>
        <a:ea typeface="+mn-ea"/>
        <a:cs typeface="+mn-cs"/>
      </a:defRPr>
    </a:lvl8pPr>
    <a:lvl9pPr marL="4180637" algn="l" defTabSz="5225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854">
              <a:spcBef>
                <a:spcPct val="30000"/>
              </a:spcBef>
              <a:defRPr sz="300">
                <a:solidFill>
                  <a:schemeClr val="tx1"/>
                </a:solidFill>
                <a:latin typeface="Arial" panose="020B0604020202020204" pitchFamily="34" charset="0"/>
                <a:ea typeface="MS PGothic" panose="020B0600070205080204" pitchFamily="34" charset="-128"/>
              </a:defRPr>
            </a:lvl1pPr>
            <a:lvl2pPr marL="176822" indent="-68009" defTabSz="966854">
              <a:spcBef>
                <a:spcPct val="30000"/>
              </a:spcBef>
              <a:defRPr sz="300">
                <a:solidFill>
                  <a:schemeClr val="tx1"/>
                </a:solidFill>
                <a:latin typeface="Arial" panose="020B0604020202020204" pitchFamily="34" charset="0"/>
                <a:ea typeface="MS PGothic" panose="020B0600070205080204" pitchFamily="34" charset="-128"/>
              </a:defRPr>
            </a:lvl2pPr>
            <a:lvl3pPr marL="272034" indent="-54407" defTabSz="966854">
              <a:spcBef>
                <a:spcPct val="30000"/>
              </a:spcBef>
              <a:defRPr sz="300">
                <a:solidFill>
                  <a:schemeClr val="tx1"/>
                </a:solidFill>
                <a:latin typeface="Arial" panose="020B0604020202020204" pitchFamily="34" charset="0"/>
                <a:ea typeface="MS PGothic" panose="020B0600070205080204" pitchFamily="34" charset="-128"/>
              </a:defRPr>
            </a:lvl3pPr>
            <a:lvl4pPr marL="380848" indent="-54407" defTabSz="966854">
              <a:spcBef>
                <a:spcPct val="30000"/>
              </a:spcBef>
              <a:defRPr sz="300">
                <a:solidFill>
                  <a:schemeClr val="tx1"/>
                </a:solidFill>
                <a:latin typeface="Arial" panose="020B0604020202020204" pitchFamily="34" charset="0"/>
                <a:ea typeface="MS PGothic" panose="020B0600070205080204" pitchFamily="34" charset="-128"/>
              </a:defRPr>
            </a:lvl4pPr>
            <a:lvl5pPr marL="489661" indent="-54407" defTabSz="966854">
              <a:spcBef>
                <a:spcPct val="30000"/>
              </a:spcBef>
              <a:defRPr sz="300">
                <a:solidFill>
                  <a:schemeClr val="tx1"/>
                </a:solidFill>
                <a:latin typeface="Arial" panose="020B0604020202020204" pitchFamily="34" charset="0"/>
                <a:ea typeface="MS PGothic" panose="020B0600070205080204" pitchFamily="34" charset="-128"/>
              </a:defRPr>
            </a:lvl5pPr>
            <a:lvl6pPr marL="598475" indent="-54407" defTabSz="966854" eaLnBrk="0" fontAlgn="base" hangingPunct="0">
              <a:spcBef>
                <a:spcPct val="30000"/>
              </a:spcBef>
              <a:spcAft>
                <a:spcPct val="0"/>
              </a:spcAft>
              <a:defRPr sz="300">
                <a:solidFill>
                  <a:schemeClr val="tx1"/>
                </a:solidFill>
                <a:latin typeface="Arial" panose="020B0604020202020204" pitchFamily="34" charset="0"/>
                <a:ea typeface="MS PGothic" panose="020B0600070205080204" pitchFamily="34" charset="-128"/>
              </a:defRPr>
            </a:lvl6pPr>
            <a:lvl7pPr marL="707288" indent="-54407" defTabSz="966854" eaLnBrk="0" fontAlgn="base" hangingPunct="0">
              <a:spcBef>
                <a:spcPct val="30000"/>
              </a:spcBef>
              <a:spcAft>
                <a:spcPct val="0"/>
              </a:spcAft>
              <a:defRPr sz="300">
                <a:solidFill>
                  <a:schemeClr val="tx1"/>
                </a:solidFill>
                <a:latin typeface="Arial" panose="020B0604020202020204" pitchFamily="34" charset="0"/>
                <a:ea typeface="MS PGothic" panose="020B0600070205080204" pitchFamily="34" charset="-128"/>
              </a:defRPr>
            </a:lvl7pPr>
            <a:lvl8pPr marL="816102" indent="-54407" defTabSz="966854" eaLnBrk="0" fontAlgn="base" hangingPunct="0">
              <a:spcBef>
                <a:spcPct val="30000"/>
              </a:spcBef>
              <a:spcAft>
                <a:spcPct val="0"/>
              </a:spcAft>
              <a:defRPr sz="300">
                <a:solidFill>
                  <a:schemeClr val="tx1"/>
                </a:solidFill>
                <a:latin typeface="Arial" panose="020B0604020202020204" pitchFamily="34" charset="0"/>
                <a:ea typeface="MS PGothic" panose="020B0600070205080204" pitchFamily="34" charset="-128"/>
              </a:defRPr>
            </a:lvl8pPr>
            <a:lvl9pPr marL="924916" indent="-54407" defTabSz="966854" eaLnBrk="0" fontAlgn="base" hangingPunct="0">
              <a:spcBef>
                <a:spcPct val="30000"/>
              </a:spcBef>
              <a:spcAft>
                <a:spcPct val="0"/>
              </a:spcAft>
              <a:defRPr sz="300">
                <a:solidFill>
                  <a:schemeClr val="tx1"/>
                </a:solidFill>
                <a:latin typeface="Arial" panose="020B0604020202020204" pitchFamily="34" charset="0"/>
                <a:ea typeface="MS PGothic" panose="020B0600070205080204" pitchFamily="34" charset="-128"/>
              </a:defRPr>
            </a:lvl9pPr>
          </a:lstStyle>
          <a:p>
            <a:pPr>
              <a:spcBef>
                <a:spcPct val="0"/>
              </a:spcBef>
            </a:pPr>
            <a:fld id="{8389B621-9714-46B6-8CE6-B50D6E8E13E3}" type="slidenum">
              <a:rPr lang="en-US" altLang="en-US" sz="1300"/>
              <a:pPr>
                <a:spcBef>
                  <a:spcPct val="0"/>
                </a:spcBef>
              </a:pPr>
              <a:t>1</a:t>
            </a:fld>
            <a:endParaRPr lang="en-US" altLang="en-US" sz="1300"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8969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743" y="11931113"/>
            <a:ext cx="32643317" cy="8230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482" y="21762211"/>
            <a:ext cx="26881836" cy="9815859"/>
          </a:xfrm>
        </p:spPr>
        <p:txBody>
          <a:bodyPr/>
          <a:lstStyle>
            <a:lvl1pPr marL="0" indent="0" algn="ctr">
              <a:buNone/>
              <a:defRPr/>
            </a:lvl1pPr>
            <a:lvl2pPr marL="522580" indent="0" algn="ctr">
              <a:buNone/>
              <a:defRPr/>
            </a:lvl2pPr>
            <a:lvl3pPr marL="1045159" indent="0" algn="ctr">
              <a:buNone/>
              <a:defRPr/>
            </a:lvl3pPr>
            <a:lvl4pPr marL="1567739" indent="0" algn="ctr">
              <a:buNone/>
              <a:defRPr/>
            </a:lvl4pPr>
            <a:lvl5pPr marL="2090318" indent="0" algn="ctr">
              <a:buNone/>
              <a:defRPr/>
            </a:lvl5pPr>
            <a:lvl6pPr marL="2612898" indent="0" algn="ctr">
              <a:buNone/>
              <a:defRPr/>
            </a:lvl6pPr>
            <a:lvl7pPr marL="3135478" indent="0" algn="ctr">
              <a:buNone/>
              <a:defRPr/>
            </a:lvl7pPr>
            <a:lvl8pPr marL="3658057" indent="0" algn="ctr">
              <a:buNone/>
              <a:defRPr/>
            </a:lvl8pPr>
            <a:lvl9pPr marL="418063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7847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950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353538" y="1485251"/>
            <a:ext cx="9170613" cy="360795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40006" y="1485251"/>
            <a:ext cx="27350951" cy="360795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216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743" y="11931113"/>
            <a:ext cx="32643317" cy="8230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482" y="21762211"/>
            <a:ext cx="26881836" cy="9815859"/>
          </a:xfrm>
        </p:spPr>
        <p:txBody>
          <a:bodyPr/>
          <a:lstStyle>
            <a:lvl1pPr marL="0" indent="0" algn="ctr">
              <a:buNone/>
              <a:defRPr/>
            </a:lvl1pPr>
            <a:lvl2pPr marL="522580" indent="0" algn="ctr">
              <a:buNone/>
              <a:defRPr/>
            </a:lvl2pPr>
            <a:lvl3pPr marL="1045159" indent="0" algn="ctr">
              <a:buNone/>
              <a:defRPr/>
            </a:lvl3pPr>
            <a:lvl4pPr marL="1567739" indent="0" algn="ctr">
              <a:buNone/>
              <a:defRPr/>
            </a:lvl4pPr>
            <a:lvl5pPr marL="2090318" indent="0" algn="ctr">
              <a:buNone/>
              <a:defRPr/>
            </a:lvl5pPr>
            <a:lvl6pPr marL="2612898" indent="0" algn="ctr">
              <a:buNone/>
              <a:defRPr/>
            </a:lvl6pPr>
            <a:lvl7pPr marL="3135478" indent="0" algn="ctr">
              <a:buNone/>
              <a:defRPr/>
            </a:lvl7pPr>
            <a:lvl8pPr marL="3658057" indent="0" algn="ctr">
              <a:buNone/>
              <a:defRPr/>
            </a:lvl8pPr>
            <a:lvl9pPr marL="418063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4666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1882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163" y="24678518"/>
            <a:ext cx="32645011" cy="7627782"/>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3033163" y="16276781"/>
            <a:ext cx="32645011" cy="8401738"/>
          </a:xfrm>
        </p:spPr>
        <p:txBody>
          <a:bodyPr anchor="b"/>
          <a:lstStyle>
            <a:lvl1pPr marL="0" indent="0">
              <a:buNone/>
              <a:defRPr sz="2300"/>
            </a:lvl1pPr>
            <a:lvl2pPr marL="522580" indent="0">
              <a:buNone/>
              <a:defRPr sz="2100"/>
            </a:lvl2pPr>
            <a:lvl3pPr marL="1045159" indent="0">
              <a:buNone/>
              <a:defRPr sz="1800"/>
            </a:lvl3pPr>
            <a:lvl4pPr marL="1567739" indent="0">
              <a:buNone/>
              <a:defRPr sz="1600"/>
            </a:lvl4pPr>
            <a:lvl5pPr marL="2090318" indent="0">
              <a:buNone/>
              <a:defRPr sz="1600"/>
            </a:lvl5pPr>
            <a:lvl6pPr marL="2612898" indent="0">
              <a:buNone/>
              <a:defRPr sz="1600"/>
            </a:lvl6pPr>
            <a:lvl7pPr marL="3135478" indent="0">
              <a:buNone/>
              <a:defRPr sz="1600"/>
            </a:lvl7pPr>
            <a:lvl8pPr marL="3658057" indent="0">
              <a:buNone/>
              <a:defRPr sz="1600"/>
            </a:lvl8pPr>
            <a:lvl9pPr marL="4180637" indent="0">
              <a:buNone/>
              <a:defRPr sz="1600"/>
            </a:lvl9pPr>
          </a:lstStyle>
          <a:p>
            <a:pPr lvl="0"/>
            <a:r>
              <a:rPr lang="en-US" smtClean="0"/>
              <a:t>Click to edit Master text styles</a:t>
            </a:r>
          </a:p>
        </p:txBody>
      </p:sp>
    </p:spTree>
    <p:extLst>
      <p:ext uri="{BB962C8B-B14F-4D97-AF65-F5344CB8AC3E}">
        <p14:creationId xmlns:p14="http://schemas.microsoft.com/office/powerpoint/2010/main" val="1252556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9683" y="5605676"/>
            <a:ext cx="4281313" cy="3196420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3577" y="5605676"/>
            <a:ext cx="4283007" cy="3196420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1574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537750"/>
            <a:ext cx="34563812" cy="640164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496" y="8596497"/>
            <a:ext cx="16967751" cy="3583567"/>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1920496" y="12180064"/>
            <a:ext cx="16967751" cy="2212632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781" y="8596497"/>
            <a:ext cx="16974526" cy="3583567"/>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19509781" y="12180064"/>
            <a:ext cx="16974526" cy="2212632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295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26890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839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529284"/>
            <a:ext cx="12633938" cy="6506647"/>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15015080" y="1529283"/>
            <a:ext cx="21469227" cy="32777109"/>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494" y="8035930"/>
            <a:ext cx="12633938" cy="26270461"/>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extLst>
      <p:ext uri="{BB962C8B-B14F-4D97-AF65-F5344CB8AC3E}">
        <p14:creationId xmlns:p14="http://schemas.microsoft.com/office/powerpoint/2010/main" val="291240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8445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864" y="26883530"/>
            <a:ext cx="23042541" cy="3173727"/>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7527864" y="3431148"/>
            <a:ext cx="23042541" cy="23042541"/>
          </a:xfrm>
        </p:spPr>
        <p:txBody>
          <a:bodyPr/>
          <a:lstStyle>
            <a:lvl1pPr marL="0" indent="0">
              <a:buNone/>
              <a:defRPr sz="3700"/>
            </a:lvl1pPr>
            <a:lvl2pPr marL="522580" indent="0">
              <a:buNone/>
              <a:defRPr sz="3200"/>
            </a:lvl2pPr>
            <a:lvl3pPr marL="1045159" indent="0">
              <a:buNone/>
              <a:defRPr sz="2700"/>
            </a:lvl3pPr>
            <a:lvl4pPr marL="1567739" indent="0">
              <a:buNone/>
              <a:defRPr sz="2300"/>
            </a:lvl4pPr>
            <a:lvl5pPr marL="2090318" indent="0">
              <a:buNone/>
              <a:defRPr sz="2300"/>
            </a:lvl5pPr>
            <a:lvl6pPr marL="2612898" indent="0">
              <a:buNone/>
              <a:defRPr sz="2300"/>
            </a:lvl6pPr>
            <a:lvl7pPr marL="3135478" indent="0">
              <a:buNone/>
              <a:defRPr sz="2300"/>
            </a:lvl7pPr>
            <a:lvl8pPr marL="3658057" indent="0">
              <a:buNone/>
              <a:defRPr sz="2300"/>
            </a:lvl8pPr>
            <a:lvl9pPr marL="4180637" indent="0">
              <a:buNone/>
              <a:defRPr sz="2300"/>
            </a:lvl9pPr>
          </a:lstStyle>
          <a:p>
            <a:pPr lvl="0"/>
            <a:endParaRPr lang="en-US" noProof="0" dirty="0" smtClean="0"/>
          </a:p>
        </p:txBody>
      </p:sp>
      <p:sp>
        <p:nvSpPr>
          <p:cNvPr id="4" name="Text Placeholder 3"/>
          <p:cNvSpPr>
            <a:spLocks noGrp="1"/>
          </p:cNvSpPr>
          <p:nvPr>
            <p:ph type="body" sz="half" idx="2"/>
          </p:nvPr>
        </p:nvSpPr>
        <p:spPr>
          <a:xfrm>
            <a:off x="7527864" y="30057256"/>
            <a:ext cx="23042541" cy="4506556"/>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extLst>
      <p:ext uri="{BB962C8B-B14F-4D97-AF65-F5344CB8AC3E}">
        <p14:creationId xmlns:p14="http://schemas.microsoft.com/office/powerpoint/2010/main" val="2721653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1818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348457" y="1485250"/>
            <a:ext cx="9175694" cy="360846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9683" y="1485250"/>
            <a:ext cx="27366193" cy="360846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108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743" y="11931113"/>
            <a:ext cx="32643317" cy="8230688"/>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482" y="21762211"/>
            <a:ext cx="26881836" cy="9815859"/>
          </a:xfrm>
        </p:spPr>
        <p:txBody>
          <a:bodyPr/>
          <a:lstStyle>
            <a:lvl1pPr marL="0" indent="0" algn="ctr">
              <a:buNone/>
              <a:defRPr/>
            </a:lvl1pPr>
            <a:lvl2pPr marL="522580" indent="0" algn="ctr">
              <a:buNone/>
              <a:defRPr/>
            </a:lvl2pPr>
            <a:lvl3pPr marL="1045159" indent="0" algn="ctr">
              <a:buNone/>
              <a:defRPr/>
            </a:lvl3pPr>
            <a:lvl4pPr marL="1567739" indent="0" algn="ctr">
              <a:buNone/>
              <a:defRPr/>
            </a:lvl4pPr>
            <a:lvl5pPr marL="2090318" indent="0" algn="ctr">
              <a:buNone/>
              <a:defRPr/>
            </a:lvl5pPr>
            <a:lvl6pPr marL="2612898" indent="0" algn="ctr">
              <a:buNone/>
              <a:defRPr/>
            </a:lvl6pPr>
            <a:lvl7pPr marL="3135478" indent="0" algn="ctr">
              <a:buNone/>
              <a:defRPr/>
            </a:lvl7pPr>
            <a:lvl8pPr marL="3658057" indent="0" algn="ctr">
              <a:buNone/>
              <a:defRPr/>
            </a:lvl8pPr>
            <a:lvl9pPr marL="418063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76860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6996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163" y="24678518"/>
            <a:ext cx="32645011" cy="7627782"/>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3033163" y="16276781"/>
            <a:ext cx="32645011" cy="8401738"/>
          </a:xfrm>
        </p:spPr>
        <p:txBody>
          <a:bodyPr anchor="b"/>
          <a:lstStyle>
            <a:lvl1pPr marL="0" indent="0">
              <a:buNone/>
              <a:defRPr sz="2300"/>
            </a:lvl1pPr>
            <a:lvl2pPr marL="522580" indent="0">
              <a:buNone/>
              <a:defRPr sz="2100"/>
            </a:lvl2pPr>
            <a:lvl3pPr marL="1045159" indent="0">
              <a:buNone/>
              <a:defRPr sz="1800"/>
            </a:lvl3pPr>
            <a:lvl4pPr marL="1567739" indent="0">
              <a:buNone/>
              <a:defRPr sz="1600"/>
            </a:lvl4pPr>
            <a:lvl5pPr marL="2090318" indent="0">
              <a:buNone/>
              <a:defRPr sz="1600"/>
            </a:lvl5pPr>
            <a:lvl6pPr marL="2612898" indent="0">
              <a:buNone/>
              <a:defRPr sz="1600"/>
            </a:lvl6pPr>
            <a:lvl7pPr marL="3135478" indent="0">
              <a:buNone/>
              <a:defRPr sz="1600"/>
            </a:lvl7pPr>
            <a:lvl8pPr marL="3658057" indent="0">
              <a:buNone/>
              <a:defRPr sz="1600"/>
            </a:lvl8pPr>
            <a:lvl9pPr marL="4180637" indent="0">
              <a:buNone/>
              <a:defRPr sz="1600"/>
            </a:lvl9pPr>
          </a:lstStyle>
          <a:p>
            <a:pPr lvl="0"/>
            <a:r>
              <a:rPr lang="en-US" smtClean="0"/>
              <a:t>Click to edit Master text styles</a:t>
            </a:r>
          </a:p>
        </p:txBody>
      </p:sp>
    </p:spTree>
    <p:extLst>
      <p:ext uri="{BB962C8B-B14F-4D97-AF65-F5344CB8AC3E}">
        <p14:creationId xmlns:p14="http://schemas.microsoft.com/office/powerpoint/2010/main" val="769009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6295" y="5605676"/>
            <a:ext cx="18376791" cy="3196420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145666" y="5605676"/>
            <a:ext cx="18378484" cy="3196420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0546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537750"/>
            <a:ext cx="34563812" cy="640164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496" y="8596497"/>
            <a:ext cx="16967751" cy="3583567"/>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1920496" y="12180064"/>
            <a:ext cx="16967751" cy="2212632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781" y="8596497"/>
            <a:ext cx="16974526" cy="3583567"/>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19509781" y="12180064"/>
            <a:ext cx="16974526" cy="2212632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3614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9183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34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163" y="24678518"/>
            <a:ext cx="32645011" cy="7627782"/>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3033163" y="16276781"/>
            <a:ext cx="32645011" cy="8401738"/>
          </a:xfrm>
        </p:spPr>
        <p:txBody>
          <a:bodyPr anchor="b"/>
          <a:lstStyle>
            <a:lvl1pPr marL="0" indent="0">
              <a:buNone/>
              <a:defRPr sz="2300"/>
            </a:lvl1pPr>
            <a:lvl2pPr marL="522580" indent="0">
              <a:buNone/>
              <a:defRPr sz="2100"/>
            </a:lvl2pPr>
            <a:lvl3pPr marL="1045159" indent="0">
              <a:buNone/>
              <a:defRPr sz="1800"/>
            </a:lvl3pPr>
            <a:lvl4pPr marL="1567739" indent="0">
              <a:buNone/>
              <a:defRPr sz="1600"/>
            </a:lvl4pPr>
            <a:lvl5pPr marL="2090318" indent="0">
              <a:buNone/>
              <a:defRPr sz="1600"/>
            </a:lvl5pPr>
            <a:lvl6pPr marL="2612898" indent="0">
              <a:buNone/>
              <a:defRPr sz="1600"/>
            </a:lvl6pPr>
            <a:lvl7pPr marL="3135478" indent="0">
              <a:buNone/>
              <a:defRPr sz="1600"/>
            </a:lvl7pPr>
            <a:lvl8pPr marL="3658057" indent="0">
              <a:buNone/>
              <a:defRPr sz="1600"/>
            </a:lvl8pPr>
            <a:lvl9pPr marL="4180637" indent="0">
              <a:buNone/>
              <a:defRPr sz="1600"/>
            </a:lvl9pPr>
          </a:lstStyle>
          <a:p>
            <a:pPr lvl="0"/>
            <a:r>
              <a:rPr lang="en-US" smtClean="0"/>
              <a:t>Click to edit Master text styles</a:t>
            </a:r>
          </a:p>
        </p:txBody>
      </p:sp>
    </p:spTree>
    <p:extLst>
      <p:ext uri="{BB962C8B-B14F-4D97-AF65-F5344CB8AC3E}">
        <p14:creationId xmlns:p14="http://schemas.microsoft.com/office/powerpoint/2010/main" val="2752810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529284"/>
            <a:ext cx="12633938" cy="6506647"/>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15015080" y="1529283"/>
            <a:ext cx="21469227" cy="32777109"/>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494" y="8035930"/>
            <a:ext cx="12633938" cy="26270461"/>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extLst>
      <p:ext uri="{BB962C8B-B14F-4D97-AF65-F5344CB8AC3E}">
        <p14:creationId xmlns:p14="http://schemas.microsoft.com/office/powerpoint/2010/main" val="4152591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864" y="26883530"/>
            <a:ext cx="23042541" cy="3173727"/>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7527864" y="3431148"/>
            <a:ext cx="23042541" cy="23042541"/>
          </a:xfrm>
        </p:spPr>
        <p:txBody>
          <a:bodyPr/>
          <a:lstStyle>
            <a:lvl1pPr marL="0" indent="0">
              <a:buNone/>
              <a:defRPr sz="3700"/>
            </a:lvl1pPr>
            <a:lvl2pPr marL="522580" indent="0">
              <a:buNone/>
              <a:defRPr sz="3200"/>
            </a:lvl2pPr>
            <a:lvl3pPr marL="1045159" indent="0">
              <a:buNone/>
              <a:defRPr sz="2700"/>
            </a:lvl3pPr>
            <a:lvl4pPr marL="1567739" indent="0">
              <a:buNone/>
              <a:defRPr sz="2300"/>
            </a:lvl4pPr>
            <a:lvl5pPr marL="2090318" indent="0">
              <a:buNone/>
              <a:defRPr sz="2300"/>
            </a:lvl5pPr>
            <a:lvl6pPr marL="2612898" indent="0">
              <a:buNone/>
              <a:defRPr sz="2300"/>
            </a:lvl6pPr>
            <a:lvl7pPr marL="3135478" indent="0">
              <a:buNone/>
              <a:defRPr sz="2300"/>
            </a:lvl7pPr>
            <a:lvl8pPr marL="3658057" indent="0">
              <a:buNone/>
              <a:defRPr sz="2300"/>
            </a:lvl8pPr>
            <a:lvl9pPr marL="4180637" indent="0">
              <a:buNone/>
              <a:defRPr sz="2300"/>
            </a:lvl9pPr>
          </a:lstStyle>
          <a:p>
            <a:pPr lvl="0"/>
            <a:endParaRPr lang="en-US" noProof="0" dirty="0" smtClean="0"/>
          </a:p>
        </p:txBody>
      </p:sp>
      <p:sp>
        <p:nvSpPr>
          <p:cNvPr id="4" name="Text Placeholder 3"/>
          <p:cNvSpPr>
            <a:spLocks noGrp="1"/>
          </p:cNvSpPr>
          <p:nvPr>
            <p:ph type="body" sz="half" idx="2"/>
          </p:nvPr>
        </p:nvSpPr>
        <p:spPr>
          <a:xfrm>
            <a:off x="7527864" y="30057256"/>
            <a:ext cx="23042541" cy="4506556"/>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extLst>
      <p:ext uri="{BB962C8B-B14F-4D97-AF65-F5344CB8AC3E}">
        <p14:creationId xmlns:p14="http://schemas.microsoft.com/office/powerpoint/2010/main" val="3856504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265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5956" y="1485250"/>
            <a:ext cx="9228194" cy="360846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6295" y="1485250"/>
            <a:ext cx="27527081" cy="360846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2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0005" y="5595514"/>
            <a:ext cx="5819063" cy="31969282"/>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21650" y="5595514"/>
            <a:ext cx="5820757" cy="31969282"/>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87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537750"/>
            <a:ext cx="34563812" cy="640164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496" y="8596497"/>
            <a:ext cx="16967751" cy="3583567"/>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1920496" y="12180064"/>
            <a:ext cx="16967751" cy="2212632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781" y="8596497"/>
            <a:ext cx="16974526" cy="3583567"/>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19509781" y="12180064"/>
            <a:ext cx="16974526" cy="22126327"/>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363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091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36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529284"/>
            <a:ext cx="12633938" cy="6506647"/>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15015080" y="1529283"/>
            <a:ext cx="21469227" cy="32777109"/>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494" y="8035930"/>
            <a:ext cx="12633938" cy="26270461"/>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extLst>
      <p:ext uri="{BB962C8B-B14F-4D97-AF65-F5344CB8AC3E}">
        <p14:creationId xmlns:p14="http://schemas.microsoft.com/office/powerpoint/2010/main" val="380872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864" y="26883530"/>
            <a:ext cx="23042541" cy="3173727"/>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7527864" y="3431148"/>
            <a:ext cx="23042541" cy="23042541"/>
          </a:xfrm>
        </p:spPr>
        <p:txBody>
          <a:bodyPr/>
          <a:lstStyle>
            <a:lvl1pPr marL="0" indent="0">
              <a:buNone/>
              <a:defRPr sz="3700"/>
            </a:lvl1pPr>
            <a:lvl2pPr marL="522580" indent="0">
              <a:buNone/>
              <a:defRPr sz="3200"/>
            </a:lvl2pPr>
            <a:lvl3pPr marL="1045159" indent="0">
              <a:buNone/>
              <a:defRPr sz="2700"/>
            </a:lvl3pPr>
            <a:lvl4pPr marL="1567739" indent="0">
              <a:buNone/>
              <a:defRPr sz="2300"/>
            </a:lvl4pPr>
            <a:lvl5pPr marL="2090318" indent="0">
              <a:buNone/>
              <a:defRPr sz="2300"/>
            </a:lvl5pPr>
            <a:lvl6pPr marL="2612898" indent="0">
              <a:buNone/>
              <a:defRPr sz="2300"/>
            </a:lvl6pPr>
            <a:lvl7pPr marL="3135478" indent="0">
              <a:buNone/>
              <a:defRPr sz="2300"/>
            </a:lvl7pPr>
            <a:lvl8pPr marL="3658057" indent="0">
              <a:buNone/>
              <a:defRPr sz="2300"/>
            </a:lvl8pPr>
            <a:lvl9pPr marL="4180637" indent="0">
              <a:buNone/>
              <a:defRPr sz="2300"/>
            </a:lvl9pPr>
          </a:lstStyle>
          <a:p>
            <a:pPr lvl="0"/>
            <a:endParaRPr lang="en-US" noProof="0" dirty="0" smtClean="0"/>
          </a:p>
        </p:txBody>
      </p:sp>
      <p:sp>
        <p:nvSpPr>
          <p:cNvPr id="4" name="Text Placeholder 3"/>
          <p:cNvSpPr>
            <a:spLocks noGrp="1"/>
          </p:cNvSpPr>
          <p:nvPr>
            <p:ph type="body" sz="half" idx="2"/>
          </p:nvPr>
        </p:nvSpPr>
        <p:spPr>
          <a:xfrm>
            <a:off x="7527864" y="30057256"/>
            <a:ext cx="23042541" cy="4506556"/>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extLst>
      <p:ext uri="{BB962C8B-B14F-4D97-AF65-F5344CB8AC3E}">
        <p14:creationId xmlns:p14="http://schemas.microsoft.com/office/powerpoint/2010/main" val="5317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6"/>
          <p:cNvSpPr>
            <a:spLocks noChangeArrowheads="1"/>
          </p:cNvSpPr>
          <p:nvPr userDrawn="1"/>
        </p:nvSpPr>
        <p:spPr bwMode="auto">
          <a:xfrm>
            <a:off x="0" y="0"/>
            <a:ext cx="38404800" cy="4746625"/>
          </a:xfrm>
          <a:prstGeom prst="rect">
            <a:avLst/>
          </a:prstGeom>
          <a:solidFill>
            <a:schemeClr val="accent1"/>
          </a:solidFill>
          <a:ln w="9525">
            <a:solidFill>
              <a:schemeClr val="tx1"/>
            </a:solidFill>
            <a:miter lim="800000"/>
            <a:headEnd/>
            <a:tailEnd/>
          </a:ln>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1027" name="Rectangle 33"/>
          <p:cNvSpPr>
            <a:spLocks noChangeArrowheads="1"/>
          </p:cNvSpPr>
          <p:nvPr userDrawn="1"/>
        </p:nvSpPr>
        <p:spPr bwMode="auto">
          <a:xfrm>
            <a:off x="817563" y="5600700"/>
            <a:ext cx="11825287" cy="31964313"/>
          </a:xfrm>
          <a:prstGeom prst="rect">
            <a:avLst/>
          </a:prstGeom>
          <a:solidFill>
            <a:schemeClr val="accent1"/>
          </a:solidFill>
          <a:ln w="9525">
            <a:solidFill>
              <a:schemeClr val="tx1"/>
            </a:solidFill>
            <a:miter lim="800000"/>
            <a:headEnd/>
            <a:tailEnd/>
          </a:ln>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1028" name="Rectangle 9"/>
          <p:cNvSpPr>
            <a:spLocks noChangeArrowheads="1"/>
          </p:cNvSpPr>
          <p:nvPr userDrawn="1"/>
        </p:nvSpPr>
        <p:spPr bwMode="auto">
          <a:xfrm>
            <a:off x="0" y="4741863"/>
            <a:ext cx="38404800" cy="153987"/>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1029" name="Text Box 14"/>
          <p:cNvSpPr txBox="1">
            <a:spLocks noChangeArrowheads="1"/>
          </p:cNvSpPr>
          <p:nvPr userDrawn="1"/>
        </p:nvSpPr>
        <p:spPr bwMode="auto">
          <a:xfrm>
            <a:off x="817563" y="37853938"/>
            <a:ext cx="25241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62" tIns="42772" rIns="85562" bIns="42772">
            <a:spAutoFit/>
          </a:bodyPr>
          <a:lstStyle>
            <a:lvl1pPr defTabSz="855663"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defTabSz="855663"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defTabSz="855663"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defTabSz="855663"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defTabSz="855663"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a:lnSpc>
                <a:spcPct val="65000"/>
              </a:lnSpc>
              <a:spcBef>
                <a:spcPct val="50000"/>
              </a:spcBef>
              <a:defRPr/>
            </a:pPr>
            <a:r>
              <a:rPr lang="en-US" altLang="en-US" sz="500" b="1" dirty="0" smtClean="0">
                <a:solidFill>
                  <a:schemeClr val="bg2"/>
                </a:solidFill>
                <a:latin typeface="Arial" panose="020B0604020202020204" pitchFamily="34" charset="0"/>
              </a:rPr>
              <a:t>TEMPLATE DESIGN © 2008</a:t>
            </a:r>
          </a:p>
          <a:p>
            <a:pPr>
              <a:lnSpc>
                <a:spcPct val="65000"/>
              </a:lnSpc>
              <a:spcBef>
                <a:spcPct val="50000"/>
              </a:spcBef>
              <a:defRPr/>
            </a:pPr>
            <a:r>
              <a:rPr lang="en-US" altLang="en-US" sz="900" b="1" dirty="0" smtClean="0">
                <a:solidFill>
                  <a:schemeClr val="bg2"/>
                </a:solidFill>
                <a:latin typeface="Arial" panose="020B0604020202020204" pitchFamily="34" charset="0"/>
              </a:rPr>
              <a:t>www.PosterPresentations.com</a:t>
            </a:r>
          </a:p>
        </p:txBody>
      </p:sp>
      <p:sp>
        <p:nvSpPr>
          <p:cNvPr id="1030" name="Rectangle 15"/>
          <p:cNvSpPr>
            <a:spLocks noGrp="1" noChangeArrowheads="1"/>
          </p:cNvSpPr>
          <p:nvPr>
            <p:ph type="title"/>
          </p:nvPr>
        </p:nvSpPr>
        <p:spPr bwMode="auto">
          <a:xfrm>
            <a:off x="839788" y="1484313"/>
            <a:ext cx="3668395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562" tIns="42772" rIns="85562" bIns="42772" numCol="1" anchor="ctr" anchorCtr="0" compatLnSpc="1">
            <a:prstTxWarp prst="textNoShape">
              <a:avLst/>
            </a:prstTxWarp>
          </a:bodyPr>
          <a:lstStyle/>
          <a:p>
            <a:pPr lvl="0"/>
            <a:r>
              <a:rPr lang="en-US" altLang="en-US" smtClean="0"/>
              <a:t>Click to edit Master title style</a:t>
            </a:r>
          </a:p>
        </p:txBody>
      </p:sp>
      <p:sp>
        <p:nvSpPr>
          <p:cNvPr id="1031" name="Rectangle 16"/>
          <p:cNvSpPr>
            <a:spLocks noGrp="1" noChangeArrowheads="1"/>
          </p:cNvSpPr>
          <p:nvPr>
            <p:ph type="body" idx="1"/>
          </p:nvPr>
        </p:nvSpPr>
        <p:spPr bwMode="auto">
          <a:xfrm>
            <a:off x="839788" y="5595938"/>
            <a:ext cx="11803062" cy="319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7877" tIns="427877" rIns="427877" bIns="42787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25"/>
          <p:cNvSpPr>
            <a:spLocks noChangeArrowheads="1"/>
          </p:cNvSpPr>
          <p:nvPr userDrawn="1"/>
        </p:nvSpPr>
        <p:spPr bwMode="auto">
          <a:xfrm>
            <a:off x="0" y="0"/>
            <a:ext cx="38404800" cy="384048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1033" name="Rectangle 40"/>
          <p:cNvSpPr>
            <a:spLocks noChangeArrowheads="1"/>
          </p:cNvSpPr>
          <p:nvPr userDrawn="1"/>
        </p:nvSpPr>
        <p:spPr bwMode="auto">
          <a:xfrm>
            <a:off x="25700038" y="5600700"/>
            <a:ext cx="11823700" cy="31964313"/>
          </a:xfrm>
          <a:prstGeom prst="rect">
            <a:avLst/>
          </a:prstGeom>
          <a:solidFill>
            <a:schemeClr val="accent1"/>
          </a:solidFill>
          <a:ln w="9525">
            <a:solidFill>
              <a:schemeClr val="tx1"/>
            </a:solidFill>
            <a:miter lim="800000"/>
            <a:headEnd/>
            <a:tailEnd/>
          </a:ln>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1034" name="Rectangle 41"/>
          <p:cNvSpPr>
            <a:spLocks noChangeArrowheads="1"/>
          </p:cNvSpPr>
          <p:nvPr userDrawn="1"/>
        </p:nvSpPr>
        <p:spPr bwMode="auto">
          <a:xfrm>
            <a:off x="13258800" y="5600700"/>
            <a:ext cx="11822113" cy="31964313"/>
          </a:xfrm>
          <a:prstGeom prst="rect">
            <a:avLst/>
          </a:prstGeom>
          <a:solidFill>
            <a:schemeClr val="accent1"/>
          </a:solidFill>
          <a:ln w="9525">
            <a:solidFill>
              <a:schemeClr val="tx1"/>
            </a:solidFill>
            <a:miter lim="800000"/>
            <a:headEnd/>
            <a:tailEnd/>
          </a:ln>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855663" rtl="0" eaLnBrk="0" fontAlgn="base" hangingPunct="0">
        <a:spcBef>
          <a:spcPct val="0"/>
        </a:spcBef>
        <a:spcAft>
          <a:spcPct val="0"/>
        </a:spcAft>
        <a:defRPr sz="8200">
          <a:solidFill>
            <a:schemeClr val="tx2"/>
          </a:solidFill>
          <a:latin typeface="+mj-lt"/>
          <a:ea typeface="MS PGothic" panose="020B0600070205080204" pitchFamily="34" charset="-128"/>
          <a:cs typeface="ＭＳ Ｐゴシック" pitchFamily="-105" charset="-128"/>
        </a:defRPr>
      </a:lvl1pPr>
      <a:lvl2pPr algn="ctr" defTabSz="855663" rtl="0" eaLnBrk="0" fontAlgn="base" hangingPunct="0">
        <a:spcBef>
          <a:spcPct val="0"/>
        </a:spcBef>
        <a:spcAft>
          <a:spcPct val="0"/>
        </a:spcAft>
        <a:defRPr sz="8200">
          <a:solidFill>
            <a:schemeClr val="tx2"/>
          </a:solidFill>
          <a:latin typeface="Arial Black" charset="0"/>
          <a:ea typeface="MS PGothic" panose="020B0600070205080204" pitchFamily="34" charset="-128"/>
          <a:cs typeface="ＭＳ Ｐゴシック" pitchFamily="-105" charset="-128"/>
        </a:defRPr>
      </a:lvl2pPr>
      <a:lvl3pPr algn="ctr" defTabSz="855663" rtl="0" eaLnBrk="0" fontAlgn="base" hangingPunct="0">
        <a:spcBef>
          <a:spcPct val="0"/>
        </a:spcBef>
        <a:spcAft>
          <a:spcPct val="0"/>
        </a:spcAft>
        <a:defRPr sz="8200">
          <a:solidFill>
            <a:schemeClr val="tx2"/>
          </a:solidFill>
          <a:latin typeface="Arial Black" charset="0"/>
          <a:ea typeface="MS PGothic" panose="020B0600070205080204" pitchFamily="34" charset="-128"/>
          <a:cs typeface="ＭＳ Ｐゴシック" pitchFamily="-105" charset="-128"/>
        </a:defRPr>
      </a:lvl3pPr>
      <a:lvl4pPr algn="ctr" defTabSz="855663" rtl="0" eaLnBrk="0" fontAlgn="base" hangingPunct="0">
        <a:spcBef>
          <a:spcPct val="0"/>
        </a:spcBef>
        <a:spcAft>
          <a:spcPct val="0"/>
        </a:spcAft>
        <a:defRPr sz="8200">
          <a:solidFill>
            <a:schemeClr val="tx2"/>
          </a:solidFill>
          <a:latin typeface="Arial Black" charset="0"/>
          <a:ea typeface="MS PGothic" panose="020B0600070205080204" pitchFamily="34" charset="-128"/>
          <a:cs typeface="ＭＳ Ｐゴシック" pitchFamily="-105" charset="-128"/>
        </a:defRPr>
      </a:lvl4pPr>
      <a:lvl5pPr algn="ctr" defTabSz="855663" rtl="0" eaLnBrk="0" fontAlgn="base" hangingPunct="0">
        <a:spcBef>
          <a:spcPct val="0"/>
        </a:spcBef>
        <a:spcAft>
          <a:spcPct val="0"/>
        </a:spcAft>
        <a:defRPr sz="8200">
          <a:solidFill>
            <a:schemeClr val="tx2"/>
          </a:solidFill>
          <a:latin typeface="Arial Black" charset="0"/>
          <a:ea typeface="MS PGothic" panose="020B0600070205080204" pitchFamily="34" charset="-128"/>
          <a:cs typeface="ＭＳ Ｐゴシック" pitchFamily="-105" charset="-128"/>
        </a:defRPr>
      </a:lvl5pPr>
      <a:lvl6pPr marL="522580" algn="ctr" defTabSz="856450" rtl="0" fontAlgn="base">
        <a:spcBef>
          <a:spcPct val="0"/>
        </a:spcBef>
        <a:spcAft>
          <a:spcPct val="0"/>
        </a:spcAft>
        <a:defRPr sz="8200">
          <a:solidFill>
            <a:schemeClr val="tx2"/>
          </a:solidFill>
          <a:latin typeface="Arial Black" charset="0"/>
        </a:defRPr>
      </a:lvl6pPr>
      <a:lvl7pPr marL="1045159" algn="ctr" defTabSz="856450" rtl="0" fontAlgn="base">
        <a:spcBef>
          <a:spcPct val="0"/>
        </a:spcBef>
        <a:spcAft>
          <a:spcPct val="0"/>
        </a:spcAft>
        <a:defRPr sz="8200">
          <a:solidFill>
            <a:schemeClr val="tx2"/>
          </a:solidFill>
          <a:latin typeface="Arial Black" charset="0"/>
        </a:defRPr>
      </a:lvl7pPr>
      <a:lvl8pPr marL="1567739" algn="ctr" defTabSz="856450" rtl="0" fontAlgn="base">
        <a:spcBef>
          <a:spcPct val="0"/>
        </a:spcBef>
        <a:spcAft>
          <a:spcPct val="0"/>
        </a:spcAft>
        <a:defRPr sz="8200">
          <a:solidFill>
            <a:schemeClr val="tx2"/>
          </a:solidFill>
          <a:latin typeface="Arial Black" charset="0"/>
        </a:defRPr>
      </a:lvl8pPr>
      <a:lvl9pPr marL="2090318" algn="ctr" defTabSz="856450" rtl="0" fontAlgn="base">
        <a:spcBef>
          <a:spcPct val="0"/>
        </a:spcBef>
        <a:spcAft>
          <a:spcPct val="0"/>
        </a:spcAft>
        <a:defRPr sz="8200">
          <a:solidFill>
            <a:schemeClr val="tx2"/>
          </a:solidFill>
          <a:latin typeface="Arial Black" charset="0"/>
        </a:defRPr>
      </a:lvl9pPr>
    </p:titleStyle>
    <p:bodyStyle>
      <a:lvl1pPr marL="320675" indent="-320675" algn="l" defTabSz="855663" rtl="0" eaLnBrk="0" fontAlgn="base" hangingPunct="0">
        <a:spcBef>
          <a:spcPct val="20000"/>
        </a:spcBef>
        <a:spcAft>
          <a:spcPct val="0"/>
        </a:spcAft>
        <a:buChar char="•"/>
        <a:defRPr sz="2700">
          <a:solidFill>
            <a:schemeClr val="tx1"/>
          </a:solidFill>
          <a:latin typeface="+mn-lt"/>
          <a:ea typeface="MS PGothic" panose="020B0600070205080204" pitchFamily="34" charset="-128"/>
          <a:cs typeface="ＭＳ Ｐゴシック" pitchFamily="-105" charset="-128"/>
        </a:defRPr>
      </a:lvl1pPr>
      <a:lvl2pPr marL="692150" indent="-263525" algn="l" defTabSz="855663" rtl="0" eaLnBrk="0" fontAlgn="base" hangingPunct="0">
        <a:spcBef>
          <a:spcPct val="20000"/>
        </a:spcBef>
        <a:spcAft>
          <a:spcPct val="0"/>
        </a:spcAft>
        <a:buChar char="–"/>
        <a:defRPr sz="2700">
          <a:solidFill>
            <a:schemeClr val="tx1"/>
          </a:solidFill>
          <a:latin typeface="+mn-lt"/>
          <a:ea typeface="MS PGothic" panose="020B0600070205080204" pitchFamily="34" charset="-128"/>
        </a:defRPr>
      </a:lvl2pPr>
      <a:lvl3pPr marL="1071563" indent="-215900" algn="l" defTabSz="855663" rtl="0" eaLnBrk="0" fontAlgn="base" hangingPunct="0">
        <a:spcBef>
          <a:spcPct val="20000"/>
        </a:spcBef>
        <a:spcAft>
          <a:spcPct val="0"/>
        </a:spcAft>
        <a:buChar char="•"/>
        <a:defRPr sz="2300">
          <a:solidFill>
            <a:schemeClr val="tx1"/>
          </a:solidFill>
          <a:latin typeface="+mn-lt"/>
          <a:ea typeface="MS PGothic" panose="020B0600070205080204" pitchFamily="34" charset="-128"/>
        </a:defRPr>
      </a:lvl3pPr>
      <a:lvl4pPr marL="1500188" indent="-212725" algn="l" defTabSz="855663"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1928813" indent="-212725" algn="l" defTabSz="855663"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451407" indent="-214112" algn="l" defTabSz="856450" rtl="0" fontAlgn="base">
        <a:spcBef>
          <a:spcPct val="20000"/>
        </a:spcBef>
        <a:spcAft>
          <a:spcPct val="0"/>
        </a:spcAft>
        <a:buChar char="»"/>
        <a:defRPr sz="1800">
          <a:solidFill>
            <a:schemeClr val="tx1"/>
          </a:solidFill>
          <a:latin typeface="+mn-lt"/>
          <a:ea typeface="ＭＳ Ｐゴシック" charset="-128"/>
        </a:defRPr>
      </a:lvl6pPr>
      <a:lvl7pPr marL="2973987" indent="-214112" algn="l" defTabSz="856450" rtl="0" fontAlgn="base">
        <a:spcBef>
          <a:spcPct val="20000"/>
        </a:spcBef>
        <a:spcAft>
          <a:spcPct val="0"/>
        </a:spcAft>
        <a:buChar char="»"/>
        <a:defRPr sz="1800">
          <a:solidFill>
            <a:schemeClr val="tx1"/>
          </a:solidFill>
          <a:latin typeface="+mn-lt"/>
          <a:ea typeface="ＭＳ Ｐゴシック" charset="-128"/>
        </a:defRPr>
      </a:lvl7pPr>
      <a:lvl8pPr marL="3496566" indent="-214112" algn="l" defTabSz="856450" rtl="0" fontAlgn="base">
        <a:spcBef>
          <a:spcPct val="20000"/>
        </a:spcBef>
        <a:spcAft>
          <a:spcPct val="0"/>
        </a:spcAft>
        <a:buChar char="»"/>
        <a:defRPr sz="1800">
          <a:solidFill>
            <a:schemeClr val="tx1"/>
          </a:solidFill>
          <a:latin typeface="+mn-lt"/>
          <a:ea typeface="ＭＳ Ｐゴシック" charset="-128"/>
        </a:defRPr>
      </a:lvl8pPr>
      <a:lvl9pPr marL="4019146" indent="-214112" algn="l" defTabSz="856450" rtl="0" fontAlgn="base">
        <a:spcBef>
          <a:spcPct val="20000"/>
        </a:spcBef>
        <a:spcAft>
          <a:spcPct val="0"/>
        </a:spcAft>
        <a:buChar char="»"/>
        <a:defRPr sz="1800">
          <a:solidFill>
            <a:schemeClr val="tx1"/>
          </a:solidFill>
          <a:latin typeface="+mn-lt"/>
          <a:ea typeface="ＭＳ Ｐゴシック" charset="-128"/>
        </a:defRPr>
      </a:lvl9pPr>
    </p:bodyStyle>
    <p:otherStyle>
      <a:defPPr>
        <a:defRPr lang="en-US"/>
      </a:defPPr>
      <a:lvl1pPr marL="0" algn="l" defTabSz="522580" rtl="0" eaLnBrk="1" latinLnBrk="0" hangingPunct="1">
        <a:defRPr sz="2100" kern="1200">
          <a:solidFill>
            <a:schemeClr val="tx1"/>
          </a:solidFill>
          <a:latin typeface="+mn-lt"/>
          <a:ea typeface="+mn-ea"/>
          <a:cs typeface="+mn-cs"/>
        </a:defRPr>
      </a:lvl1pPr>
      <a:lvl2pPr marL="522580" algn="l" defTabSz="522580" rtl="0" eaLnBrk="1" latinLnBrk="0" hangingPunct="1">
        <a:defRPr sz="2100" kern="1200">
          <a:solidFill>
            <a:schemeClr val="tx1"/>
          </a:solidFill>
          <a:latin typeface="+mn-lt"/>
          <a:ea typeface="+mn-ea"/>
          <a:cs typeface="+mn-cs"/>
        </a:defRPr>
      </a:lvl2pPr>
      <a:lvl3pPr marL="1045159" algn="l" defTabSz="522580" rtl="0" eaLnBrk="1" latinLnBrk="0" hangingPunct="1">
        <a:defRPr sz="2100" kern="1200">
          <a:solidFill>
            <a:schemeClr val="tx1"/>
          </a:solidFill>
          <a:latin typeface="+mn-lt"/>
          <a:ea typeface="+mn-ea"/>
          <a:cs typeface="+mn-cs"/>
        </a:defRPr>
      </a:lvl3pPr>
      <a:lvl4pPr marL="1567739" algn="l" defTabSz="522580" rtl="0" eaLnBrk="1" latinLnBrk="0" hangingPunct="1">
        <a:defRPr sz="2100" kern="1200">
          <a:solidFill>
            <a:schemeClr val="tx1"/>
          </a:solidFill>
          <a:latin typeface="+mn-lt"/>
          <a:ea typeface="+mn-ea"/>
          <a:cs typeface="+mn-cs"/>
        </a:defRPr>
      </a:lvl4pPr>
      <a:lvl5pPr marL="2090318" algn="l" defTabSz="522580" rtl="0" eaLnBrk="1" latinLnBrk="0" hangingPunct="1">
        <a:defRPr sz="2100" kern="1200">
          <a:solidFill>
            <a:schemeClr val="tx1"/>
          </a:solidFill>
          <a:latin typeface="+mn-lt"/>
          <a:ea typeface="+mn-ea"/>
          <a:cs typeface="+mn-cs"/>
        </a:defRPr>
      </a:lvl5pPr>
      <a:lvl6pPr marL="2612898" algn="l" defTabSz="522580" rtl="0" eaLnBrk="1" latinLnBrk="0" hangingPunct="1">
        <a:defRPr sz="2100" kern="1200">
          <a:solidFill>
            <a:schemeClr val="tx1"/>
          </a:solidFill>
          <a:latin typeface="+mn-lt"/>
          <a:ea typeface="+mn-ea"/>
          <a:cs typeface="+mn-cs"/>
        </a:defRPr>
      </a:lvl6pPr>
      <a:lvl7pPr marL="3135478" algn="l" defTabSz="522580" rtl="0" eaLnBrk="1" latinLnBrk="0" hangingPunct="1">
        <a:defRPr sz="2100" kern="1200">
          <a:solidFill>
            <a:schemeClr val="tx1"/>
          </a:solidFill>
          <a:latin typeface="+mn-lt"/>
          <a:ea typeface="+mn-ea"/>
          <a:cs typeface="+mn-cs"/>
        </a:defRPr>
      </a:lvl7pPr>
      <a:lvl8pPr marL="3658057" algn="l" defTabSz="522580" rtl="0" eaLnBrk="1" latinLnBrk="0" hangingPunct="1">
        <a:defRPr sz="2100" kern="1200">
          <a:solidFill>
            <a:schemeClr val="tx1"/>
          </a:solidFill>
          <a:latin typeface="+mn-lt"/>
          <a:ea typeface="+mn-ea"/>
          <a:cs typeface="+mn-cs"/>
        </a:defRPr>
      </a:lvl8pPr>
      <a:lvl9pPr marL="4180637" algn="l" defTabSz="52258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38404800" cy="4911725"/>
          </a:xfrm>
          <a:prstGeom prst="rect">
            <a:avLst/>
          </a:prstGeom>
          <a:solidFill>
            <a:schemeClr val="accent1"/>
          </a:solidFill>
          <a:ln w="9525">
            <a:solidFill>
              <a:schemeClr val="tx1"/>
            </a:solidFill>
            <a:miter lim="800000"/>
            <a:headEnd/>
            <a:tailEnd/>
          </a:ln>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2051" name="Rectangle 3"/>
          <p:cNvSpPr>
            <a:spLocks noChangeArrowheads="1"/>
          </p:cNvSpPr>
          <p:nvPr userDrawn="1"/>
        </p:nvSpPr>
        <p:spPr bwMode="auto">
          <a:xfrm>
            <a:off x="819150" y="5607050"/>
            <a:ext cx="8728075" cy="31962725"/>
          </a:xfrm>
          <a:prstGeom prst="rect">
            <a:avLst/>
          </a:prstGeom>
          <a:solidFill>
            <a:schemeClr val="accent1"/>
          </a:solidFill>
          <a:ln w="9525">
            <a:solidFill>
              <a:schemeClr val="tx1"/>
            </a:solidFill>
            <a:miter lim="800000"/>
            <a:headEnd/>
            <a:tailEnd/>
          </a:ln>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2052" name="Rectangle 4"/>
          <p:cNvSpPr>
            <a:spLocks noChangeArrowheads="1"/>
          </p:cNvSpPr>
          <p:nvPr userDrawn="1"/>
        </p:nvSpPr>
        <p:spPr bwMode="auto">
          <a:xfrm>
            <a:off x="0" y="4911725"/>
            <a:ext cx="38404800" cy="150813"/>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2053" name="Text Box 5"/>
          <p:cNvSpPr txBox="1">
            <a:spLocks noChangeArrowheads="1"/>
          </p:cNvSpPr>
          <p:nvPr userDrawn="1"/>
        </p:nvSpPr>
        <p:spPr bwMode="auto">
          <a:xfrm>
            <a:off x="533400" y="37853938"/>
            <a:ext cx="22002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62" tIns="42772" rIns="85562" bIns="42772">
            <a:spAutoFit/>
          </a:bodyPr>
          <a:lstStyle>
            <a:lvl1pPr defTabSz="855663"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defTabSz="855663"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defTabSz="855663"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defTabSz="855663"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defTabSz="855663"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a:lnSpc>
                <a:spcPct val="65000"/>
              </a:lnSpc>
              <a:spcBef>
                <a:spcPct val="50000"/>
              </a:spcBef>
              <a:defRPr/>
            </a:pPr>
            <a:r>
              <a:rPr lang="en-US" altLang="en-US" sz="500" b="1" dirty="0" smtClean="0">
                <a:solidFill>
                  <a:schemeClr val="bg2"/>
                </a:solidFill>
                <a:latin typeface="Arial" panose="020B0604020202020204" pitchFamily="34" charset="0"/>
              </a:rPr>
              <a:t>POSTER TEMPLATE BY:</a:t>
            </a:r>
          </a:p>
          <a:p>
            <a:pPr>
              <a:lnSpc>
                <a:spcPct val="65000"/>
              </a:lnSpc>
              <a:spcBef>
                <a:spcPct val="50000"/>
              </a:spcBef>
              <a:defRPr/>
            </a:pPr>
            <a:r>
              <a:rPr lang="en-US" altLang="en-US" sz="900" b="1" dirty="0" smtClean="0">
                <a:solidFill>
                  <a:schemeClr val="bg2"/>
                </a:solidFill>
                <a:latin typeface="Arial" panose="020B0604020202020204" pitchFamily="34" charset="0"/>
              </a:rPr>
              <a:t>www.PosterPresentations.com</a:t>
            </a:r>
          </a:p>
        </p:txBody>
      </p:sp>
      <p:sp>
        <p:nvSpPr>
          <p:cNvPr id="2054" name="Rectangle 6"/>
          <p:cNvSpPr>
            <a:spLocks noGrp="1" noChangeArrowheads="1"/>
          </p:cNvSpPr>
          <p:nvPr>
            <p:ph type="title"/>
          </p:nvPr>
        </p:nvSpPr>
        <p:spPr bwMode="auto">
          <a:xfrm>
            <a:off x="839788" y="1484313"/>
            <a:ext cx="3668395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562" tIns="42772" rIns="85562" bIns="42772" numCol="1" anchor="ctr" anchorCtr="0" compatLnSpc="1">
            <a:prstTxWarp prst="textNoShape">
              <a:avLst/>
            </a:prstTxWarp>
          </a:bodyPr>
          <a:lstStyle/>
          <a:p>
            <a:pPr lvl="0"/>
            <a:r>
              <a:rPr lang="en-US" altLang="en-US" smtClean="0"/>
              <a:t>Click to edit Master title style</a:t>
            </a:r>
          </a:p>
        </p:txBody>
      </p:sp>
      <p:sp>
        <p:nvSpPr>
          <p:cNvPr id="2055" name="Rectangle 7"/>
          <p:cNvSpPr>
            <a:spLocks noGrp="1" noChangeArrowheads="1"/>
          </p:cNvSpPr>
          <p:nvPr>
            <p:ph type="body" idx="1"/>
          </p:nvPr>
        </p:nvSpPr>
        <p:spPr bwMode="auto">
          <a:xfrm>
            <a:off x="819150" y="5607050"/>
            <a:ext cx="8728075" cy="319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7877" tIns="427877" rIns="427877" bIns="42787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6" name="Rectangle 8"/>
          <p:cNvSpPr>
            <a:spLocks noChangeArrowheads="1"/>
          </p:cNvSpPr>
          <p:nvPr userDrawn="1"/>
        </p:nvSpPr>
        <p:spPr bwMode="auto">
          <a:xfrm>
            <a:off x="0" y="0"/>
            <a:ext cx="38404800" cy="384048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2057" name="Rectangle 9"/>
          <p:cNvSpPr>
            <a:spLocks noChangeArrowheads="1"/>
          </p:cNvSpPr>
          <p:nvPr userDrawn="1"/>
        </p:nvSpPr>
        <p:spPr bwMode="auto">
          <a:xfrm>
            <a:off x="10055225" y="5607050"/>
            <a:ext cx="18167350" cy="31962725"/>
          </a:xfrm>
          <a:prstGeom prst="rect">
            <a:avLst/>
          </a:prstGeom>
          <a:solidFill>
            <a:schemeClr val="accent1"/>
          </a:solidFill>
          <a:ln w="9525">
            <a:solidFill>
              <a:schemeClr val="tx1"/>
            </a:solidFill>
            <a:miter lim="800000"/>
            <a:headEnd/>
            <a:tailEnd/>
          </a:ln>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2058" name="Rectangle 11"/>
          <p:cNvSpPr>
            <a:spLocks noChangeArrowheads="1"/>
          </p:cNvSpPr>
          <p:nvPr userDrawn="1"/>
        </p:nvSpPr>
        <p:spPr bwMode="auto">
          <a:xfrm>
            <a:off x="28790900" y="5607050"/>
            <a:ext cx="8732838" cy="31962725"/>
          </a:xfrm>
          <a:prstGeom prst="rect">
            <a:avLst/>
          </a:prstGeom>
          <a:solidFill>
            <a:schemeClr val="accent1"/>
          </a:solidFill>
          <a:ln w="9525">
            <a:solidFill>
              <a:schemeClr val="tx1"/>
            </a:solidFill>
            <a:miter lim="800000"/>
            <a:headEnd/>
            <a:tailEnd/>
          </a:ln>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855663" rtl="0" eaLnBrk="0" fontAlgn="base" hangingPunct="0">
        <a:spcBef>
          <a:spcPct val="0"/>
        </a:spcBef>
        <a:spcAft>
          <a:spcPct val="0"/>
        </a:spcAft>
        <a:defRPr sz="8100">
          <a:solidFill>
            <a:schemeClr val="tx2"/>
          </a:solidFill>
          <a:latin typeface="+mj-lt"/>
          <a:ea typeface="MS PGothic" panose="020B0600070205080204" pitchFamily="34" charset="-128"/>
          <a:cs typeface="ＭＳ Ｐゴシック" pitchFamily="-105" charset="-128"/>
        </a:defRPr>
      </a:lvl1pPr>
      <a:lvl2pPr algn="ctr" defTabSz="855663" rtl="0" eaLnBrk="0" fontAlgn="base" hangingPunct="0">
        <a:spcBef>
          <a:spcPct val="0"/>
        </a:spcBef>
        <a:spcAft>
          <a:spcPct val="0"/>
        </a:spcAft>
        <a:defRPr sz="8100">
          <a:solidFill>
            <a:schemeClr val="tx2"/>
          </a:solidFill>
          <a:latin typeface="Arial Black" charset="0"/>
          <a:ea typeface="MS PGothic" panose="020B0600070205080204" pitchFamily="34" charset="-128"/>
          <a:cs typeface="ＭＳ Ｐゴシック" pitchFamily="-105" charset="-128"/>
        </a:defRPr>
      </a:lvl2pPr>
      <a:lvl3pPr algn="ctr" defTabSz="855663" rtl="0" eaLnBrk="0" fontAlgn="base" hangingPunct="0">
        <a:spcBef>
          <a:spcPct val="0"/>
        </a:spcBef>
        <a:spcAft>
          <a:spcPct val="0"/>
        </a:spcAft>
        <a:defRPr sz="8100">
          <a:solidFill>
            <a:schemeClr val="tx2"/>
          </a:solidFill>
          <a:latin typeface="Arial Black" charset="0"/>
          <a:ea typeface="MS PGothic" panose="020B0600070205080204" pitchFamily="34" charset="-128"/>
          <a:cs typeface="ＭＳ Ｐゴシック" pitchFamily="-105" charset="-128"/>
        </a:defRPr>
      </a:lvl3pPr>
      <a:lvl4pPr algn="ctr" defTabSz="855663" rtl="0" eaLnBrk="0" fontAlgn="base" hangingPunct="0">
        <a:spcBef>
          <a:spcPct val="0"/>
        </a:spcBef>
        <a:spcAft>
          <a:spcPct val="0"/>
        </a:spcAft>
        <a:defRPr sz="8100">
          <a:solidFill>
            <a:schemeClr val="tx2"/>
          </a:solidFill>
          <a:latin typeface="Arial Black" charset="0"/>
          <a:ea typeface="MS PGothic" panose="020B0600070205080204" pitchFamily="34" charset="-128"/>
          <a:cs typeface="ＭＳ Ｐゴシック" pitchFamily="-105" charset="-128"/>
        </a:defRPr>
      </a:lvl4pPr>
      <a:lvl5pPr algn="ctr" defTabSz="855663" rtl="0" eaLnBrk="0" fontAlgn="base" hangingPunct="0">
        <a:spcBef>
          <a:spcPct val="0"/>
        </a:spcBef>
        <a:spcAft>
          <a:spcPct val="0"/>
        </a:spcAft>
        <a:defRPr sz="8100">
          <a:solidFill>
            <a:schemeClr val="tx2"/>
          </a:solidFill>
          <a:latin typeface="Arial Black" charset="0"/>
          <a:ea typeface="MS PGothic" panose="020B0600070205080204" pitchFamily="34" charset="-128"/>
          <a:cs typeface="ＭＳ Ｐゴシック" pitchFamily="-105" charset="-128"/>
        </a:defRPr>
      </a:lvl5pPr>
      <a:lvl6pPr marL="522580" algn="ctr" defTabSz="856450" rtl="0" fontAlgn="base">
        <a:spcBef>
          <a:spcPct val="0"/>
        </a:spcBef>
        <a:spcAft>
          <a:spcPct val="0"/>
        </a:spcAft>
        <a:defRPr sz="8100">
          <a:solidFill>
            <a:schemeClr val="tx2"/>
          </a:solidFill>
          <a:latin typeface="Arial Black" charset="0"/>
        </a:defRPr>
      </a:lvl6pPr>
      <a:lvl7pPr marL="1045159" algn="ctr" defTabSz="856450" rtl="0" fontAlgn="base">
        <a:spcBef>
          <a:spcPct val="0"/>
        </a:spcBef>
        <a:spcAft>
          <a:spcPct val="0"/>
        </a:spcAft>
        <a:defRPr sz="8100">
          <a:solidFill>
            <a:schemeClr val="tx2"/>
          </a:solidFill>
          <a:latin typeface="Arial Black" charset="0"/>
        </a:defRPr>
      </a:lvl7pPr>
      <a:lvl8pPr marL="1567739" algn="ctr" defTabSz="856450" rtl="0" fontAlgn="base">
        <a:spcBef>
          <a:spcPct val="0"/>
        </a:spcBef>
        <a:spcAft>
          <a:spcPct val="0"/>
        </a:spcAft>
        <a:defRPr sz="8100">
          <a:solidFill>
            <a:schemeClr val="tx2"/>
          </a:solidFill>
          <a:latin typeface="Arial Black" charset="0"/>
        </a:defRPr>
      </a:lvl8pPr>
      <a:lvl9pPr marL="2090318" algn="ctr" defTabSz="856450" rtl="0" fontAlgn="base">
        <a:spcBef>
          <a:spcPct val="0"/>
        </a:spcBef>
        <a:spcAft>
          <a:spcPct val="0"/>
        </a:spcAft>
        <a:defRPr sz="8100">
          <a:solidFill>
            <a:schemeClr val="tx2"/>
          </a:solidFill>
          <a:latin typeface="Arial Black" charset="0"/>
        </a:defRPr>
      </a:lvl9pPr>
    </p:titleStyle>
    <p:bodyStyle>
      <a:lvl1pPr marL="320675" indent="-320675" algn="l" defTabSz="855663" rtl="0" eaLnBrk="0" fontAlgn="base" hangingPunct="0">
        <a:spcBef>
          <a:spcPct val="20000"/>
        </a:spcBef>
        <a:spcAft>
          <a:spcPct val="0"/>
        </a:spcAft>
        <a:buChar char="•"/>
        <a:defRPr sz="2700">
          <a:solidFill>
            <a:schemeClr val="tx1"/>
          </a:solidFill>
          <a:latin typeface="+mn-lt"/>
          <a:ea typeface="MS PGothic" panose="020B0600070205080204" pitchFamily="34" charset="-128"/>
          <a:cs typeface="ＭＳ Ｐゴシック" pitchFamily="-105" charset="-128"/>
        </a:defRPr>
      </a:lvl1pPr>
      <a:lvl2pPr marL="692150" indent="-263525" algn="l" defTabSz="855663" rtl="0" eaLnBrk="0" fontAlgn="base" hangingPunct="0">
        <a:spcBef>
          <a:spcPct val="20000"/>
        </a:spcBef>
        <a:spcAft>
          <a:spcPct val="0"/>
        </a:spcAft>
        <a:buChar char="–"/>
        <a:defRPr sz="2700">
          <a:solidFill>
            <a:schemeClr val="tx1"/>
          </a:solidFill>
          <a:latin typeface="+mn-lt"/>
          <a:ea typeface="MS PGothic" panose="020B0600070205080204" pitchFamily="34" charset="-128"/>
        </a:defRPr>
      </a:lvl2pPr>
      <a:lvl3pPr marL="1071563" indent="-215900" algn="l" defTabSz="855663" rtl="0" eaLnBrk="0" fontAlgn="base" hangingPunct="0">
        <a:spcBef>
          <a:spcPct val="20000"/>
        </a:spcBef>
        <a:spcAft>
          <a:spcPct val="0"/>
        </a:spcAft>
        <a:buChar char="•"/>
        <a:defRPr sz="2300">
          <a:solidFill>
            <a:schemeClr val="tx1"/>
          </a:solidFill>
          <a:latin typeface="+mn-lt"/>
          <a:ea typeface="MS PGothic" panose="020B0600070205080204" pitchFamily="34" charset="-128"/>
        </a:defRPr>
      </a:lvl3pPr>
      <a:lvl4pPr marL="1500188" indent="-212725" algn="l" defTabSz="855663"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1928813" indent="-212725" algn="l" defTabSz="855663"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451407" indent="-214112" algn="l" defTabSz="856450" rtl="0" fontAlgn="base">
        <a:spcBef>
          <a:spcPct val="20000"/>
        </a:spcBef>
        <a:spcAft>
          <a:spcPct val="0"/>
        </a:spcAft>
        <a:buChar char="»"/>
        <a:defRPr sz="1800">
          <a:solidFill>
            <a:schemeClr val="tx1"/>
          </a:solidFill>
          <a:latin typeface="+mn-lt"/>
          <a:ea typeface="ＭＳ Ｐゴシック" charset="-128"/>
        </a:defRPr>
      </a:lvl6pPr>
      <a:lvl7pPr marL="2973987" indent="-214112" algn="l" defTabSz="856450" rtl="0" fontAlgn="base">
        <a:spcBef>
          <a:spcPct val="20000"/>
        </a:spcBef>
        <a:spcAft>
          <a:spcPct val="0"/>
        </a:spcAft>
        <a:buChar char="»"/>
        <a:defRPr sz="1800">
          <a:solidFill>
            <a:schemeClr val="tx1"/>
          </a:solidFill>
          <a:latin typeface="+mn-lt"/>
          <a:ea typeface="ＭＳ Ｐゴシック" charset="-128"/>
        </a:defRPr>
      </a:lvl7pPr>
      <a:lvl8pPr marL="3496566" indent="-214112" algn="l" defTabSz="856450" rtl="0" fontAlgn="base">
        <a:spcBef>
          <a:spcPct val="20000"/>
        </a:spcBef>
        <a:spcAft>
          <a:spcPct val="0"/>
        </a:spcAft>
        <a:buChar char="»"/>
        <a:defRPr sz="1800">
          <a:solidFill>
            <a:schemeClr val="tx1"/>
          </a:solidFill>
          <a:latin typeface="+mn-lt"/>
          <a:ea typeface="ＭＳ Ｐゴシック" charset="-128"/>
        </a:defRPr>
      </a:lvl8pPr>
      <a:lvl9pPr marL="4019146" indent="-214112" algn="l" defTabSz="856450" rtl="0" fontAlgn="base">
        <a:spcBef>
          <a:spcPct val="20000"/>
        </a:spcBef>
        <a:spcAft>
          <a:spcPct val="0"/>
        </a:spcAft>
        <a:buChar char="»"/>
        <a:defRPr sz="1800">
          <a:solidFill>
            <a:schemeClr val="tx1"/>
          </a:solidFill>
          <a:latin typeface="+mn-lt"/>
          <a:ea typeface="ＭＳ Ｐゴシック" charset="-128"/>
        </a:defRPr>
      </a:lvl9pPr>
    </p:bodyStyle>
    <p:otherStyle>
      <a:defPPr>
        <a:defRPr lang="en-US"/>
      </a:defPPr>
      <a:lvl1pPr marL="0" algn="l" defTabSz="522580" rtl="0" eaLnBrk="1" latinLnBrk="0" hangingPunct="1">
        <a:defRPr sz="2100" kern="1200">
          <a:solidFill>
            <a:schemeClr val="tx1"/>
          </a:solidFill>
          <a:latin typeface="+mn-lt"/>
          <a:ea typeface="+mn-ea"/>
          <a:cs typeface="+mn-cs"/>
        </a:defRPr>
      </a:lvl1pPr>
      <a:lvl2pPr marL="522580" algn="l" defTabSz="522580" rtl="0" eaLnBrk="1" latinLnBrk="0" hangingPunct="1">
        <a:defRPr sz="2100" kern="1200">
          <a:solidFill>
            <a:schemeClr val="tx1"/>
          </a:solidFill>
          <a:latin typeface="+mn-lt"/>
          <a:ea typeface="+mn-ea"/>
          <a:cs typeface="+mn-cs"/>
        </a:defRPr>
      </a:lvl2pPr>
      <a:lvl3pPr marL="1045159" algn="l" defTabSz="522580" rtl="0" eaLnBrk="1" latinLnBrk="0" hangingPunct="1">
        <a:defRPr sz="2100" kern="1200">
          <a:solidFill>
            <a:schemeClr val="tx1"/>
          </a:solidFill>
          <a:latin typeface="+mn-lt"/>
          <a:ea typeface="+mn-ea"/>
          <a:cs typeface="+mn-cs"/>
        </a:defRPr>
      </a:lvl3pPr>
      <a:lvl4pPr marL="1567739" algn="l" defTabSz="522580" rtl="0" eaLnBrk="1" latinLnBrk="0" hangingPunct="1">
        <a:defRPr sz="2100" kern="1200">
          <a:solidFill>
            <a:schemeClr val="tx1"/>
          </a:solidFill>
          <a:latin typeface="+mn-lt"/>
          <a:ea typeface="+mn-ea"/>
          <a:cs typeface="+mn-cs"/>
        </a:defRPr>
      </a:lvl4pPr>
      <a:lvl5pPr marL="2090318" algn="l" defTabSz="522580" rtl="0" eaLnBrk="1" latinLnBrk="0" hangingPunct="1">
        <a:defRPr sz="2100" kern="1200">
          <a:solidFill>
            <a:schemeClr val="tx1"/>
          </a:solidFill>
          <a:latin typeface="+mn-lt"/>
          <a:ea typeface="+mn-ea"/>
          <a:cs typeface="+mn-cs"/>
        </a:defRPr>
      </a:lvl5pPr>
      <a:lvl6pPr marL="2612898" algn="l" defTabSz="522580" rtl="0" eaLnBrk="1" latinLnBrk="0" hangingPunct="1">
        <a:defRPr sz="2100" kern="1200">
          <a:solidFill>
            <a:schemeClr val="tx1"/>
          </a:solidFill>
          <a:latin typeface="+mn-lt"/>
          <a:ea typeface="+mn-ea"/>
          <a:cs typeface="+mn-cs"/>
        </a:defRPr>
      </a:lvl6pPr>
      <a:lvl7pPr marL="3135478" algn="l" defTabSz="522580" rtl="0" eaLnBrk="1" latinLnBrk="0" hangingPunct="1">
        <a:defRPr sz="2100" kern="1200">
          <a:solidFill>
            <a:schemeClr val="tx1"/>
          </a:solidFill>
          <a:latin typeface="+mn-lt"/>
          <a:ea typeface="+mn-ea"/>
          <a:cs typeface="+mn-cs"/>
        </a:defRPr>
      </a:lvl7pPr>
      <a:lvl8pPr marL="3658057" algn="l" defTabSz="522580" rtl="0" eaLnBrk="1" latinLnBrk="0" hangingPunct="1">
        <a:defRPr sz="2100" kern="1200">
          <a:solidFill>
            <a:schemeClr val="tx1"/>
          </a:solidFill>
          <a:latin typeface="+mn-lt"/>
          <a:ea typeface="+mn-ea"/>
          <a:cs typeface="+mn-cs"/>
        </a:defRPr>
      </a:lvl8pPr>
      <a:lvl9pPr marL="4180637" algn="l" defTabSz="522580"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38404800" cy="4911725"/>
          </a:xfrm>
          <a:prstGeom prst="rect">
            <a:avLst/>
          </a:prstGeom>
          <a:solidFill>
            <a:schemeClr val="accent1"/>
          </a:solidFill>
          <a:ln w="9525">
            <a:solidFill>
              <a:schemeClr val="tx1"/>
            </a:solidFill>
            <a:miter lim="800000"/>
            <a:headEnd/>
            <a:tailEnd/>
          </a:ln>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3075" name="Rectangle 3"/>
          <p:cNvSpPr>
            <a:spLocks noChangeArrowheads="1"/>
          </p:cNvSpPr>
          <p:nvPr userDrawn="1"/>
        </p:nvSpPr>
        <p:spPr bwMode="auto">
          <a:xfrm>
            <a:off x="606425" y="5607050"/>
            <a:ext cx="37071300" cy="31962725"/>
          </a:xfrm>
          <a:prstGeom prst="rect">
            <a:avLst/>
          </a:prstGeom>
          <a:solidFill>
            <a:schemeClr val="accent1"/>
          </a:solidFill>
          <a:ln w="9525">
            <a:solidFill>
              <a:schemeClr val="tx1"/>
            </a:solidFill>
            <a:miter lim="800000"/>
            <a:headEnd/>
            <a:tailEnd/>
          </a:ln>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3076" name="Rectangle 4"/>
          <p:cNvSpPr>
            <a:spLocks noChangeArrowheads="1"/>
          </p:cNvSpPr>
          <p:nvPr userDrawn="1"/>
        </p:nvSpPr>
        <p:spPr bwMode="auto">
          <a:xfrm>
            <a:off x="0" y="4911725"/>
            <a:ext cx="38404800" cy="150813"/>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
        <p:nvSpPr>
          <p:cNvPr id="3077" name="Text Box 5"/>
          <p:cNvSpPr txBox="1">
            <a:spLocks noChangeArrowheads="1"/>
          </p:cNvSpPr>
          <p:nvPr userDrawn="1"/>
        </p:nvSpPr>
        <p:spPr bwMode="auto">
          <a:xfrm>
            <a:off x="533400" y="37853938"/>
            <a:ext cx="220027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62" tIns="42772" rIns="85562" bIns="42772">
            <a:spAutoFit/>
          </a:bodyPr>
          <a:lstStyle>
            <a:lvl1pPr defTabSz="855663"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defTabSz="855663"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defTabSz="855663"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defTabSz="855663"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defTabSz="855663"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defTabSz="855663"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a:lnSpc>
                <a:spcPct val="65000"/>
              </a:lnSpc>
              <a:spcBef>
                <a:spcPct val="50000"/>
              </a:spcBef>
              <a:defRPr/>
            </a:pPr>
            <a:r>
              <a:rPr lang="en-US" altLang="en-US" sz="500" b="1" dirty="0" smtClean="0">
                <a:solidFill>
                  <a:schemeClr val="bg2"/>
                </a:solidFill>
                <a:latin typeface="Arial" panose="020B0604020202020204" pitchFamily="34" charset="0"/>
              </a:rPr>
              <a:t>POSTER TEMPLATE BY:</a:t>
            </a:r>
          </a:p>
          <a:p>
            <a:pPr>
              <a:lnSpc>
                <a:spcPct val="65000"/>
              </a:lnSpc>
              <a:spcBef>
                <a:spcPct val="50000"/>
              </a:spcBef>
              <a:defRPr/>
            </a:pPr>
            <a:r>
              <a:rPr lang="en-US" altLang="en-US" sz="900" b="1" dirty="0" smtClean="0">
                <a:solidFill>
                  <a:schemeClr val="bg2"/>
                </a:solidFill>
                <a:latin typeface="Arial" panose="020B0604020202020204" pitchFamily="34" charset="0"/>
              </a:rPr>
              <a:t>www.PosterPresentations.com</a:t>
            </a:r>
          </a:p>
        </p:txBody>
      </p:sp>
      <p:sp>
        <p:nvSpPr>
          <p:cNvPr id="3078" name="Rectangle 6"/>
          <p:cNvSpPr>
            <a:spLocks noGrp="1" noChangeArrowheads="1"/>
          </p:cNvSpPr>
          <p:nvPr>
            <p:ph type="title"/>
          </p:nvPr>
        </p:nvSpPr>
        <p:spPr bwMode="auto">
          <a:xfrm>
            <a:off x="839788" y="1484313"/>
            <a:ext cx="36683950"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562" tIns="42772" rIns="85562" bIns="42772" numCol="1" anchor="ctr" anchorCtr="0" compatLnSpc="1">
            <a:prstTxWarp prst="textNoShape">
              <a:avLst/>
            </a:prstTxWarp>
          </a:bodyPr>
          <a:lstStyle/>
          <a:p>
            <a:pPr lvl="0"/>
            <a:r>
              <a:rPr lang="en-US" altLang="en-US" smtClean="0"/>
              <a:t>Click to edit Master title style</a:t>
            </a:r>
          </a:p>
        </p:txBody>
      </p:sp>
      <p:sp>
        <p:nvSpPr>
          <p:cNvPr id="3079" name="Rectangle 7"/>
          <p:cNvSpPr>
            <a:spLocks noGrp="1" noChangeArrowheads="1"/>
          </p:cNvSpPr>
          <p:nvPr>
            <p:ph type="body" idx="1"/>
          </p:nvPr>
        </p:nvSpPr>
        <p:spPr bwMode="auto">
          <a:xfrm>
            <a:off x="606425" y="5607050"/>
            <a:ext cx="36917313" cy="3196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7877" tIns="427877" rIns="427877" bIns="42787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80" name="Rectangle 8"/>
          <p:cNvSpPr>
            <a:spLocks noChangeArrowheads="1"/>
          </p:cNvSpPr>
          <p:nvPr userDrawn="1"/>
        </p:nvSpPr>
        <p:spPr bwMode="auto">
          <a:xfrm>
            <a:off x="0" y="0"/>
            <a:ext cx="38404800" cy="384048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104516" tIns="52258" rIns="104516" bIns="52258" anchor="ctr"/>
          <a:lstStyle>
            <a:lvl1pPr eaLnBrk="0" hangingPunct="0">
              <a:defRPr sz="2700">
                <a:solidFill>
                  <a:schemeClr val="tx1"/>
                </a:solidFill>
                <a:latin typeface="Arial Narrow" panose="020B0606020202030204" pitchFamily="34" charset="0"/>
                <a:ea typeface="MS PGothic" panose="020B0600070205080204" pitchFamily="34" charset="-128"/>
              </a:defRPr>
            </a:lvl1pPr>
            <a:lvl2pPr marL="742950" indent="-285750" eaLnBrk="0" hangingPunct="0">
              <a:defRPr sz="2700">
                <a:solidFill>
                  <a:schemeClr val="tx1"/>
                </a:solidFill>
                <a:latin typeface="Arial Narrow" panose="020B0606020202030204" pitchFamily="34" charset="0"/>
                <a:ea typeface="MS PGothic" panose="020B0600070205080204" pitchFamily="34" charset="-128"/>
              </a:defRPr>
            </a:lvl2pPr>
            <a:lvl3pPr marL="1143000" indent="-228600" eaLnBrk="0" hangingPunct="0">
              <a:defRPr sz="2700">
                <a:solidFill>
                  <a:schemeClr val="tx1"/>
                </a:solidFill>
                <a:latin typeface="Arial Narrow" panose="020B0606020202030204" pitchFamily="34" charset="0"/>
                <a:ea typeface="MS PGothic" panose="020B0600070205080204" pitchFamily="34" charset="-128"/>
              </a:defRPr>
            </a:lvl3pPr>
            <a:lvl4pPr marL="1600200" indent="-228600" eaLnBrk="0" hangingPunct="0">
              <a:defRPr sz="2700">
                <a:solidFill>
                  <a:schemeClr val="tx1"/>
                </a:solidFill>
                <a:latin typeface="Arial Narrow" panose="020B0606020202030204" pitchFamily="34" charset="0"/>
                <a:ea typeface="MS PGothic" panose="020B0600070205080204" pitchFamily="34" charset="-128"/>
              </a:defRPr>
            </a:lvl4pPr>
            <a:lvl5pPr marL="2057400" indent="-228600" eaLnBrk="0" hangingPunct="0">
              <a:defRPr sz="27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7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dirty="0" smtClean="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855663" rtl="0" eaLnBrk="0" fontAlgn="base" hangingPunct="0">
        <a:spcBef>
          <a:spcPct val="0"/>
        </a:spcBef>
        <a:spcAft>
          <a:spcPct val="0"/>
        </a:spcAft>
        <a:defRPr sz="8100">
          <a:solidFill>
            <a:schemeClr val="tx2"/>
          </a:solidFill>
          <a:latin typeface="+mj-lt"/>
          <a:ea typeface="MS PGothic" panose="020B0600070205080204" pitchFamily="34" charset="-128"/>
          <a:cs typeface="ＭＳ Ｐゴシック" pitchFamily="-105" charset="-128"/>
        </a:defRPr>
      </a:lvl1pPr>
      <a:lvl2pPr algn="ctr" defTabSz="855663" rtl="0" eaLnBrk="0" fontAlgn="base" hangingPunct="0">
        <a:spcBef>
          <a:spcPct val="0"/>
        </a:spcBef>
        <a:spcAft>
          <a:spcPct val="0"/>
        </a:spcAft>
        <a:defRPr sz="8100">
          <a:solidFill>
            <a:schemeClr val="tx2"/>
          </a:solidFill>
          <a:latin typeface="Arial Black" charset="0"/>
          <a:ea typeface="MS PGothic" panose="020B0600070205080204" pitchFamily="34" charset="-128"/>
          <a:cs typeface="ＭＳ Ｐゴシック" pitchFamily="-105" charset="-128"/>
        </a:defRPr>
      </a:lvl2pPr>
      <a:lvl3pPr algn="ctr" defTabSz="855663" rtl="0" eaLnBrk="0" fontAlgn="base" hangingPunct="0">
        <a:spcBef>
          <a:spcPct val="0"/>
        </a:spcBef>
        <a:spcAft>
          <a:spcPct val="0"/>
        </a:spcAft>
        <a:defRPr sz="8100">
          <a:solidFill>
            <a:schemeClr val="tx2"/>
          </a:solidFill>
          <a:latin typeface="Arial Black" charset="0"/>
          <a:ea typeface="MS PGothic" panose="020B0600070205080204" pitchFamily="34" charset="-128"/>
          <a:cs typeface="ＭＳ Ｐゴシック" pitchFamily="-105" charset="-128"/>
        </a:defRPr>
      </a:lvl3pPr>
      <a:lvl4pPr algn="ctr" defTabSz="855663" rtl="0" eaLnBrk="0" fontAlgn="base" hangingPunct="0">
        <a:spcBef>
          <a:spcPct val="0"/>
        </a:spcBef>
        <a:spcAft>
          <a:spcPct val="0"/>
        </a:spcAft>
        <a:defRPr sz="8100">
          <a:solidFill>
            <a:schemeClr val="tx2"/>
          </a:solidFill>
          <a:latin typeface="Arial Black" charset="0"/>
          <a:ea typeface="MS PGothic" panose="020B0600070205080204" pitchFamily="34" charset="-128"/>
          <a:cs typeface="ＭＳ Ｐゴシック" pitchFamily="-105" charset="-128"/>
        </a:defRPr>
      </a:lvl4pPr>
      <a:lvl5pPr algn="ctr" defTabSz="855663" rtl="0" eaLnBrk="0" fontAlgn="base" hangingPunct="0">
        <a:spcBef>
          <a:spcPct val="0"/>
        </a:spcBef>
        <a:spcAft>
          <a:spcPct val="0"/>
        </a:spcAft>
        <a:defRPr sz="8100">
          <a:solidFill>
            <a:schemeClr val="tx2"/>
          </a:solidFill>
          <a:latin typeface="Arial Black" charset="0"/>
          <a:ea typeface="MS PGothic" panose="020B0600070205080204" pitchFamily="34" charset="-128"/>
          <a:cs typeface="ＭＳ Ｐゴシック" pitchFamily="-105" charset="-128"/>
        </a:defRPr>
      </a:lvl5pPr>
      <a:lvl6pPr marL="522580" algn="ctr" defTabSz="856450" rtl="0" fontAlgn="base">
        <a:spcBef>
          <a:spcPct val="0"/>
        </a:spcBef>
        <a:spcAft>
          <a:spcPct val="0"/>
        </a:spcAft>
        <a:defRPr sz="8100">
          <a:solidFill>
            <a:schemeClr val="tx2"/>
          </a:solidFill>
          <a:latin typeface="Arial Black" charset="0"/>
        </a:defRPr>
      </a:lvl6pPr>
      <a:lvl7pPr marL="1045159" algn="ctr" defTabSz="856450" rtl="0" fontAlgn="base">
        <a:spcBef>
          <a:spcPct val="0"/>
        </a:spcBef>
        <a:spcAft>
          <a:spcPct val="0"/>
        </a:spcAft>
        <a:defRPr sz="8100">
          <a:solidFill>
            <a:schemeClr val="tx2"/>
          </a:solidFill>
          <a:latin typeface="Arial Black" charset="0"/>
        </a:defRPr>
      </a:lvl7pPr>
      <a:lvl8pPr marL="1567739" algn="ctr" defTabSz="856450" rtl="0" fontAlgn="base">
        <a:spcBef>
          <a:spcPct val="0"/>
        </a:spcBef>
        <a:spcAft>
          <a:spcPct val="0"/>
        </a:spcAft>
        <a:defRPr sz="8100">
          <a:solidFill>
            <a:schemeClr val="tx2"/>
          </a:solidFill>
          <a:latin typeface="Arial Black" charset="0"/>
        </a:defRPr>
      </a:lvl8pPr>
      <a:lvl9pPr marL="2090318" algn="ctr" defTabSz="856450" rtl="0" fontAlgn="base">
        <a:spcBef>
          <a:spcPct val="0"/>
        </a:spcBef>
        <a:spcAft>
          <a:spcPct val="0"/>
        </a:spcAft>
        <a:defRPr sz="8100">
          <a:solidFill>
            <a:schemeClr val="tx2"/>
          </a:solidFill>
          <a:latin typeface="Arial Black" charset="0"/>
        </a:defRPr>
      </a:lvl9pPr>
    </p:titleStyle>
    <p:bodyStyle>
      <a:lvl1pPr marL="320675" indent="-320675" algn="l" defTabSz="855663" rtl="0" eaLnBrk="0" fontAlgn="base" hangingPunct="0">
        <a:spcBef>
          <a:spcPct val="20000"/>
        </a:spcBef>
        <a:spcAft>
          <a:spcPct val="0"/>
        </a:spcAft>
        <a:buChar char="•"/>
        <a:defRPr sz="2700">
          <a:solidFill>
            <a:schemeClr val="tx1"/>
          </a:solidFill>
          <a:latin typeface="+mn-lt"/>
          <a:ea typeface="MS PGothic" panose="020B0600070205080204" pitchFamily="34" charset="-128"/>
          <a:cs typeface="ＭＳ Ｐゴシック" pitchFamily="-105" charset="-128"/>
        </a:defRPr>
      </a:lvl1pPr>
      <a:lvl2pPr marL="692150" indent="-263525" algn="l" defTabSz="855663" rtl="0" eaLnBrk="0" fontAlgn="base" hangingPunct="0">
        <a:spcBef>
          <a:spcPct val="20000"/>
        </a:spcBef>
        <a:spcAft>
          <a:spcPct val="0"/>
        </a:spcAft>
        <a:buChar char="–"/>
        <a:defRPr sz="2700">
          <a:solidFill>
            <a:schemeClr val="tx1"/>
          </a:solidFill>
          <a:latin typeface="+mn-lt"/>
          <a:ea typeface="MS PGothic" panose="020B0600070205080204" pitchFamily="34" charset="-128"/>
        </a:defRPr>
      </a:lvl2pPr>
      <a:lvl3pPr marL="1071563" indent="-215900" algn="l" defTabSz="855663" rtl="0" eaLnBrk="0" fontAlgn="base" hangingPunct="0">
        <a:spcBef>
          <a:spcPct val="20000"/>
        </a:spcBef>
        <a:spcAft>
          <a:spcPct val="0"/>
        </a:spcAft>
        <a:buChar char="•"/>
        <a:defRPr sz="2300">
          <a:solidFill>
            <a:schemeClr val="tx1"/>
          </a:solidFill>
          <a:latin typeface="+mn-lt"/>
          <a:ea typeface="MS PGothic" panose="020B0600070205080204" pitchFamily="34" charset="-128"/>
        </a:defRPr>
      </a:lvl3pPr>
      <a:lvl4pPr marL="1500188" indent="-212725" algn="l" defTabSz="855663"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1928813" indent="-212725" algn="l" defTabSz="855663"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451407" indent="-214112" algn="l" defTabSz="856450" rtl="0" fontAlgn="base">
        <a:spcBef>
          <a:spcPct val="20000"/>
        </a:spcBef>
        <a:spcAft>
          <a:spcPct val="0"/>
        </a:spcAft>
        <a:buChar char="»"/>
        <a:defRPr sz="1800">
          <a:solidFill>
            <a:schemeClr val="tx1"/>
          </a:solidFill>
          <a:latin typeface="+mn-lt"/>
          <a:ea typeface="ＭＳ Ｐゴシック" charset="-128"/>
        </a:defRPr>
      </a:lvl6pPr>
      <a:lvl7pPr marL="2973987" indent="-214112" algn="l" defTabSz="856450" rtl="0" fontAlgn="base">
        <a:spcBef>
          <a:spcPct val="20000"/>
        </a:spcBef>
        <a:spcAft>
          <a:spcPct val="0"/>
        </a:spcAft>
        <a:buChar char="»"/>
        <a:defRPr sz="1800">
          <a:solidFill>
            <a:schemeClr val="tx1"/>
          </a:solidFill>
          <a:latin typeface="+mn-lt"/>
          <a:ea typeface="ＭＳ Ｐゴシック" charset="-128"/>
        </a:defRPr>
      </a:lvl7pPr>
      <a:lvl8pPr marL="3496566" indent="-214112" algn="l" defTabSz="856450" rtl="0" fontAlgn="base">
        <a:spcBef>
          <a:spcPct val="20000"/>
        </a:spcBef>
        <a:spcAft>
          <a:spcPct val="0"/>
        </a:spcAft>
        <a:buChar char="»"/>
        <a:defRPr sz="1800">
          <a:solidFill>
            <a:schemeClr val="tx1"/>
          </a:solidFill>
          <a:latin typeface="+mn-lt"/>
          <a:ea typeface="ＭＳ Ｐゴシック" charset="-128"/>
        </a:defRPr>
      </a:lvl8pPr>
      <a:lvl9pPr marL="4019146" indent="-214112" algn="l" defTabSz="856450" rtl="0" fontAlgn="base">
        <a:spcBef>
          <a:spcPct val="20000"/>
        </a:spcBef>
        <a:spcAft>
          <a:spcPct val="0"/>
        </a:spcAft>
        <a:buChar char="»"/>
        <a:defRPr sz="1800">
          <a:solidFill>
            <a:schemeClr val="tx1"/>
          </a:solidFill>
          <a:latin typeface="+mn-lt"/>
          <a:ea typeface="ＭＳ Ｐゴシック" charset="-128"/>
        </a:defRPr>
      </a:lvl9pPr>
    </p:bodyStyle>
    <p:otherStyle>
      <a:defPPr>
        <a:defRPr lang="en-US"/>
      </a:defPPr>
      <a:lvl1pPr marL="0" algn="l" defTabSz="522580" rtl="0" eaLnBrk="1" latinLnBrk="0" hangingPunct="1">
        <a:defRPr sz="2100" kern="1200">
          <a:solidFill>
            <a:schemeClr val="tx1"/>
          </a:solidFill>
          <a:latin typeface="+mn-lt"/>
          <a:ea typeface="+mn-ea"/>
          <a:cs typeface="+mn-cs"/>
        </a:defRPr>
      </a:lvl1pPr>
      <a:lvl2pPr marL="522580" algn="l" defTabSz="522580" rtl="0" eaLnBrk="1" latinLnBrk="0" hangingPunct="1">
        <a:defRPr sz="2100" kern="1200">
          <a:solidFill>
            <a:schemeClr val="tx1"/>
          </a:solidFill>
          <a:latin typeface="+mn-lt"/>
          <a:ea typeface="+mn-ea"/>
          <a:cs typeface="+mn-cs"/>
        </a:defRPr>
      </a:lvl2pPr>
      <a:lvl3pPr marL="1045159" algn="l" defTabSz="522580" rtl="0" eaLnBrk="1" latinLnBrk="0" hangingPunct="1">
        <a:defRPr sz="2100" kern="1200">
          <a:solidFill>
            <a:schemeClr val="tx1"/>
          </a:solidFill>
          <a:latin typeface="+mn-lt"/>
          <a:ea typeface="+mn-ea"/>
          <a:cs typeface="+mn-cs"/>
        </a:defRPr>
      </a:lvl3pPr>
      <a:lvl4pPr marL="1567739" algn="l" defTabSz="522580" rtl="0" eaLnBrk="1" latinLnBrk="0" hangingPunct="1">
        <a:defRPr sz="2100" kern="1200">
          <a:solidFill>
            <a:schemeClr val="tx1"/>
          </a:solidFill>
          <a:latin typeface="+mn-lt"/>
          <a:ea typeface="+mn-ea"/>
          <a:cs typeface="+mn-cs"/>
        </a:defRPr>
      </a:lvl4pPr>
      <a:lvl5pPr marL="2090318" algn="l" defTabSz="522580" rtl="0" eaLnBrk="1" latinLnBrk="0" hangingPunct="1">
        <a:defRPr sz="2100" kern="1200">
          <a:solidFill>
            <a:schemeClr val="tx1"/>
          </a:solidFill>
          <a:latin typeface="+mn-lt"/>
          <a:ea typeface="+mn-ea"/>
          <a:cs typeface="+mn-cs"/>
        </a:defRPr>
      </a:lvl5pPr>
      <a:lvl6pPr marL="2612898" algn="l" defTabSz="522580" rtl="0" eaLnBrk="1" latinLnBrk="0" hangingPunct="1">
        <a:defRPr sz="2100" kern="1200">
          <a:solidFill>
            <a:schemeClr val="tx1"/>
          </a:solidFill>
          <a:latin typeface="+mn-lt"/>
          <a:ea typeface="+mn-ea"/>
          <a:cs typeface="+mn-cs"/>
        </a:defRPr>
      </a:lvl6pPr>
      <a:lvl7pPr marL="3135478" algn="l" defTabSz="522580" rtl="0" eaLnBrk="1" latinLnBrk="0" hangingPunct="1">
        <a:defRPr sz="2100" kern="1200">
          <a:solidFill>
            <a:schemeClr val="tx1"/>
          </a:solidFill>
          <a:latin typeface="+mn-lt"/>
          <a:ea typeface="+mn-ea"/>
          <a:cs typeface="+mn-cs"/>
        </a:defRPr>
      </a:lvl7pPr>
      <a:lvl8pPr marL="3658057" algn="l" defTabSz="522580" rtl="0" eaLnBrk="1" latinLnBrk="0" hangingPunct="1">
        <a:defRPr sz="2100" kern="1200">
          <a:solidFill>
            <a:schemeClr val="tx1"/>
          </a:solidFill>
          <a:latin typeface="+mn-lt"/>
          <a:ea typeface="+mn-ea"/>
          <a:cs typeface="+mn-cs"/>
        </a:defRPr>
      </a:lvl8pPr>
      <a:lvl9pPr marL="4180637" algn="l" defTabSz="52258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21" Type="http://schemas.openxmlformats.org/officeDocument/2006/relationships/image" Target="../media/image19.pn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37" Type="http://schemas.openxmlformats.org/officeDocument/2006/relationships/image" Target="../media/image35.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jpeg"/><Relationship Id="rId36" Type="http://schemas.openxmlformats.org/officeDocument/2006/relationships/image" Target="../media/image34.jpeg"/><Relationship Id="rId10" Type="http://schemas.openxmlformats.org/officeDocument/2006/relationships/image" Target="../media/image8.jpeg"/><Relationship Id="rId19" Type="http://schemas.openxmlformats.org/officeDocument/2006/relationships/image" Target="../media/image17.jpeg"/><Relationship Id="rId31" Type="http://schemas.openxmlformats.org/officeDocument/2006/relationships/image" Target="../media/image29.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gif"/><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3.jpeg"/><Relationship Id="rId8" Type="http://schemas.openxmlformats.org/officeDocument/2006/relationships/image" Target="../media/image6.png"/><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967" y="670948"/>
            <a:ext cx="36305563" cy="3469540"/>
          </a:xfrm>
          <a:prstGeom prst="rect">
            <a:avLst/>
          </a:prstGeom>
        </p:spPr>
      </p:pic>
      <p:sp>
        <p:nvSpPr>
          <p:cNvPr id="6146" name="Rectangle 5"/>
          <p:cNvSpPr>
            <a:spLocks noChangeArrowheads="1"/>
          </p:cNvSpPr>
          <p:nvPr/>
        </p:nvSpPr>
        <p:spPr bwMode="auto">
          <a:xfrm>
            <a:off x="596448" y="947148"/>
            <a:ext cx="37058600" cy="304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540" tIns="42763" rIns="85540" bIns="42763">
            <a:spAutoFit/>
          </a:bodyPr>
          <a:lstStyle>
            <a:lvl1pPr defTabSz="855663">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855663">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855663">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8000" b="1" dirty="0" smtClean="0">
                <a:ln w="22225">
                  <a:solidFill>
                    <a:srgbClr val="FFFFFF"/>
                  </a:solidFill>
                  <a:prstDash val="solid"/>
                </a:ln>
                <a:solidFill>
                  <a:srgbClr val="FF0000"/>
                </a:solidFill>
                <a:latin typeface="Calibri" panose="020F0502020204030204" pitchFamily="34" charset="0"/>
              </a:rPr>
              <a:t>Exploration of Online Tools for Online Teaching</a:t>
            </a:r>
            <a:endParaRPr lang="en-US" altLang="ja-JP" sz="8000" b="1" dirty="0" smtClean="0">
              <a:ln w="22225">
                <a:solidFill>
                  <a:srgbClr val="FFFFFF"/>
                </a:solidFill>
                <a:prstDash val="solid"/>
              </a:ln>
              <a:solidFill>
                <a:srgbClr val="FF0000"/>
              </a:solidFill>
              <a:latin typeface="Calibri" panose="020F0502020204030204" pitchFamily="34" charset="0"/>
            </a:endParaRPr>
          </a:p>
          <a:p>
            <a:pPr algn="ctr">
              <a:spcBef>
                <a:spcPct val="0"/>
              </a:spcBef>
              <a:buFontTx/>
              <a:buNone/>
            </a:pPr>
            <a:endParaRPr lang="en-US" altLang="en-US" sz="2000" b="1" dirty="0">
              <a:latin typeface="Calibri" panose="020F0502020204030204" pitchFamily="34" charset="0"/>
            </a:endParaRPr>
          </a:p>
          <a:p>
            <a:pPr algn="ctr">
              <a:spcBef>
                <a:spcPct val="0"/>
              </a:spcBef>
              <a:buFontTx/>
              <a:buNone/>
            </a:pPr>
            <a:r>
              <a:rPr lang="en-US" altLang="en-US" sz="4800" b="1" dirty="0" smtClean="0">
                <a:solidFill>
                  <a:schemeClr val="accent2">
                    <a:lumMod val="75000"/>
                  </a:schemeClr>
                </a:solidFill>
                <a:latin typeface="Calibri" panose="020F0502020204030204" pitchFamily="34" charset="0"/>
              </a:rPr>
              <a:t>Dr. Alex Huang, ahuang@unca.edu, Department of Atmospheric Sciences</a:t>
            </a:r>
            <a:endParaRPr lang="en-US" altLang="en-US" sz="2000" b="1" dirty="0">
              <a:solidFill>
                <a:schemeClr val="accent2">
                  <a:lumMod val="75000"/>
                </a:schemeClr>
              </a:solidFill>
              <a:latin typeface="Calibri" panose="020F0502020204030204" pitchFamily="34" charset="0"/>
            </a:endParaRPr>
          </a:p>
          <a:p>
            <a:pPr algn="ctr">
              <a:spcBef>
                <a:spcPct val="0"/>
              </a:spcBef>
              <a:buFontTx/>
              <a:buNone/>
            </a:pPr>
            <a:r>
              <a:rPr lang="en-US" altLang="en-US" sz="4400" b="1" dirty="0" smtClean="0">
                <a:solidFill>
                  <a:schemeClr val="accent2">
                    <a:lumMod val="75000"/>
                  </a:schemeClr>
                </a:solidFill>
                <a:latin typeface="Calibri" panose="020F0502020204030204" pitchFamily="34" charset="0"/>
              </a:rPr>
              <a:t>University of North Carolina at Asheville</a:t>
            </a:r>
            <a:r>
              <a:rPr lang="en-US" altLang="en-US" sz="3600" b="1" dirty="0" smtClean="0">
                <a:solidFill>
                  <a:schemeClr val="accent2">
                    <a:lumMod val="75000"/>
                  </a:schemeClr>
                </a:solidFill>
                <a:latin typeface="Calibri" panose="020F0502020204030204" pitchFamily="34" charset="0"/>
              </a:rPr>
              <a:t>, One University Heights, Asheville, North Carolina 28804</a:t>
            </a:r>
            <a:endParaRPr lang="en-US" altLang="en-US" sz="3600" b="1" dirty="0">
              <a:solidFill>
                <a:schemeClr val="accent2">
                  <a:lumMod val="75000"/>
                </a:schemeClr>
              </a:solidFill>
              <a:latin typeface="Calibri" panose="020F0502020204030204" pitchFamily="34" charset="0"/>
            </a:endParaRPr>
          </a:p>
        </p:txBody>
      </p:sp>
      <p:sp>
        <p:nvSpPr>
          <p:cNvPr id="6147" name="Text Box 471"/>
          <p:cNvSpPr txBox="1">
            <a:spLocks noChangeArrowheads="1"/>
          </p:cNvSpPr>
          <p:nvPr/>
        </p:nvSpPr>
        <p:spPr bwMode="auto">
          <a:xfrm>
            <a:off x="1000450" y="11039918"/>
            <a:ext cx="11825288" cy="7334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562" tIns="42772" rIns="85562" bIns="42772">
            <a:spAutoFit/>
          </a:bodyPr>
          <a:lstStyle>
            <a:lvl1pPr defTabSz="855663">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855663">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855663">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4200" b="1" dirty="0" smtClean="0">
                <a:solidFill>
                  <a:srgbClr val="F8F8F8"/>
                </a:solidFill>
                <a:latin typeface="Calibri" panose="020F0502020204030204" pitchFamily="34" charset="0"/>
              </a:rPr>
              <a:t>What is Online teaching?</a:t>
            </a:r>
            <a:endParaRPr lang="en-US" altLang="en-US" sz="4200" b="1" dirty="0">
              <a:solidFill>
                <a:srgbClr val="F8F8F8"/>
              </a:solidFill>
              <a:latin typeface="Calibri" panose="020F0502020204030204" pitchFamily="34" charset="0"/>
            </a:endParaRPr>
          </a:p>
        </p:txBody>
      </p:sp>
      <p:sp>
        <p:nvSpPr>
          <p:cNvPr id="6148" name="Text Box 472"/>
          <p:cNvSpPr txBox="1">
            <a:spLocks noChangeArrowheads="1"/>
          </p:cNvSpPr>
          <p:nvPr/>
        </p:nvSpPr>
        <p:spPr bwMode="auto">
          <a:xfrm>
            <a:off x="1011039" y="11777904"/>
            <a:ext cx="11818143" cy="4924425"/>
          </a:xfrm>
          <a:prstGeom prst="rect">
            <a:avLst/>
          </a:prstGeom>
          <a:solidFill>
            <a:schemeClr val="accent6">
              <a:lumMod val="10000"/>
              <a:lumOff val="90000"/>
              <a:alpha val="50000"/>
            </a:schemeClr>
          </a:solidFill>
          <a:ln>
            <a:noFill/>
          </a:ln>
          <a:extLst/>
        </p:spPr>
        <p:txBody>
          <a:bodyPr wrap="square" lIns="91440" tIns="91440" rIns="91440" bIns="91440">
            <a:spAutoFit/>
          </a:bodyPr>
          <a:lstStyle>
            <a:lvl1pPr defTabSz="4114800">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4114800">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4114800">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41148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41148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457200" lvl="0" indent="-457200">
              <a:spcBef>
                <a:spcPts val="0"/>
              </a:spcBef>
            </a:pPr>
            <a:r>
              <a:rPr lang="en-US" sz="2800" dirty="0" smtClean="0">
                <a:latin typeface="Calibri" panose="020F0502020204030204" pitchFamily="34" charset="0"/>
              </a:rPr>
              <a:t>An </a:t>
            </a:r>
            <a:r>
              <a:rPr lang="en-US" sz="2800" dirty="0">
                <a:latin typeface="Calibri" panose="020F0502020204030204" pitchFamily="34" charset="0"/>
              </a:rPr>
              <a:t>integrated course of </a:t>
            </a:r>
            <a:r>
              <a:rPr lang="en-US" sz="2800" b="1" dirty="0">
                <a:solidFill>
                  <a:srgbClr val="FF0000"/>
                </a:solidFill>
                <a:latin typeface="Calibri" panose="020F0502020204030204" pitchFamily="34" charset="0"/>
              </a:rPr>
              <a:t>information</a:t>
            </a:r>
            <a:r>
              <a:rPr lang="en-US" sz="2800" dirty="0">
                <a:solidFill>
                  <a:srgbClr val="FF0000"/>
                </a:solidFill>
                <a:latin typeface="Calibri" panose="020F0502020204030204" pitchFamily="34" charset="0"/>
              </a:rPr>
              <a:t> </a:t>
            </a:r>
            <a:r>
              <a:rPr lang="en-US" sz="2800" dirty="0" smtClean="0">
                <a:latin typeface="Calibri" panose="020F0502020204030204" pitchFamily="34" charset="0"/>
              </a:rPr>
              <a:t>(subject, content, structure</a:t>
            </a:r>
            <a:r>
              <a:rPr lang="en-US" sz="2800" dirty="0">
                <a:latin typeface="Calibri" panose="020F0502020204030204" pitchFamily="34" charset="0"/>
              </a:rPr>
              <a:t>, </a:t>
            </a:r>
            <a:r>
              <a:rPr lang="en-US" sz="2800" dirty="0" smtClean="0">
                <a:latin typeface="Calibri" panose="020F0502020204030204" pitchFamily="34" charset="0"/>
              </a:rPr>
              <a:t>presentations</a:t>
            </a:r>
            <a:r>
              <a:rPr lang="en-US" sz="2800" dirty="0">
                <a:latin typeface="Calibri" panose="020F0502020204030204" pitchFamily="34" charset="0"/>
              </a:rPr>
              <a:t>) + </a:t>
            </a:r>
            <a:r>
              <a:rPr lang="en-US" sz="2800" b="1" dirty="0">
                <a:solidFill>
                  <a:srgbClr val="FF0000"/>
                </a:solidFill>
                <a:latin typeface="Calibri" panose="020F0502020204030204" pitchFamily="34" charset="0"/>
              </a:rPr>
              <a:t>communication</a:t>
            </a:r>
            <a:r>
              <a:rPr lang="en-US" sz="2800" dirty="0">
                <a:latin typeface="Calibri" panose="020F0502020204030204" pitchFamily="34" charset="0"/>
              </a:rPr>
              <a:t> </a:t>
            </a:r>
            <a:r>
              <a:rPr lang="en-US" sz="2800" dirty="0" smtClean="0">
                <a:latin typeface="Calibri" panose="020F0502020204030204" pitchFamily="34" charset="0"/>
              </a:rPr>
              <a:t>(survey, feedback, forum, social </a:t>
            </a:r>
            <a:r>
              <a:rPr lang="en-US" sz="2800" dirty="0">
                <a:latin typeface="Calibri" panose="020F0502020204030204" pitchFamily="34" charset="0"/>
              </a:rPr>
              <a:t>networking</a:t>
            </a:r>
            <a:r>
              <a:rPr lang="en-US" sz="2800" dirty="0" smtClean="0">
                <a:latin typeface="Calibri" panose="020F0502020204030204" pitchFamily="34" charset="0"/>
              </a:rPr>
              <a:t>, </a:t>
            </a:r>
            <a:r>
              <a:rPr lang="en-US" sz="2800" dirty="0">
                <a:latin typeface="Calibri" panose="020F0502020204030204" pitchFamily="34" charset="0"/>
              </a:rPr>
              <a:t>simulation, problem solving, collaboration, </a:t>
            </a:r>
            <a:r>
              <a:rPr lang="en-US" sz="2800" dirty="0" smtClean="0">
                <a:latin typeface="Calibri" panose="020F0502020204030204" pitchFamily="34" charset="0"/>
              </a:rPr>
              <a:t>chatting/messaging, </a:t>
            </a:r>
            <a:r>
              <a:rPr lang="en-US" sz="2800" dirty="0">
                <a:latin typeface="Calibri" panose="020F0502020204030204" pitchFamily="34" charset="0"/>
              </a:rPr>
              <a:t>discussion </a:t>
            </a:r>
            <a:r>
              <a:rPr lang="en-US" sz="2800" dirty="0" smtClean="0">
                <a:latin typeface="Calibri" panose="020F0502020204030204" pitchFamily="34" charset="0"/>
              </a:rPr>
              <a:t>board, </a:t>
            </a:r>
            <a:r>
              <a:rPr lang="en-US" sz="2800" dirty="0">
                <a:latin typeface="Calibri" panose="020F0502020204030204" pitchFamily="34" charset="0"/>
              </a:rPr>
              <a:t>tutorials, case studies) + </a:t>
            </a:r>
            <a:r>
              <a:rPr lang="en-US" sz="2800" b="1" dirty="0">
                <a:solidFill>
                  <a:srgbClr val="FF0000"/>
                </a:solidFill>
                <a:latin typeface="Calibri" panose="020F0502020204030204" pitchFamily="34" charset="0"/>
              </a:rPr>
              <a:t>assessment </a:t>
            </a:r>
            <a:r>
              <a:rPr lang="en-US" sz="2800" dirty="0">
                <a:latin typeface="Calibri" panose="020F0502020204030204" pitchFamily="34" charset="0"/>
              </a:rPr>
              <a:t>(self-assessment, survey, feedback, quizzes, pre-test, post-test, formative and summative assessments) </a:t>
            </a:r>
            <a:r>
              <a:rPr lang="en-US" sz="2800" dirty="0" smtClean="0">
                <a:latin typeface="Calibri" panose="020F0502020204030204" pitchFamily="34" charset="0"/>
              </a:rPr>
              <a:t>delivered completely on the web.</a:t>
            </a:r>
            <a:endParaRPr lang="en-US" sz="2800" dirty="0">
              <a:latin typeface="Calibri" panose="020F0502020204030204" pitchFamily="34" charset="0"/>
            </a:endParaRPr>
          </a:p>
          <a:p>
            <a:pPr marL="457200" lvl="0" indent="-457200">
              <a:spcBef>
                <a:spcPts val="0"/>
              </a:spcBef>
            </a:pPr>
            <a:r>
              <a:rPr lang="en-US" sz="2800" dirty="0" smtClean="0">
                <a:latin typeface="Calibri" panose="020F0502020204030204" pitchFamily="34" charset="0"/>
              </a:rPr>
              <a:t> A learning </a:t>
            </a:r>
            <a:r>
              <a:rPr lang="en-US" sz="2800" dirty="0">
                <a:latin typeface="Calibri" panose="020F0502020204030204" pitchFamily="34" charset="0"/>
              </a:rPr>
              <a:t>community, an experience, an engagement, and a culture.</a:t>
            </a:r>
          </a:p>
          <a:p>
            <a:pPr marL="457200" lvl="0" indent="-457200">
              <a:spcBef>
                <a:spcPts val="0"/>
              </a:spcBef>
            </a:pPr>
            <a:r>
              <a:rPr lang="en-US" sz="2800" dirty="0" smtClean="0">
                <a:latin typeface="Calibri" panose="020F0502020204030204" pitchFamily="34" charset="0"/>
              </a:rPr>
              <a:t> It is not </a:t>
            </a:r>
            <a:r>
              <a:rPr lang="en-US" sz="2800" dirty="0">
                <a:latin typeface="Calibri" panose="020F0502020204030204" pitchFamily="34" charset="0"/>
              </a:rPr>
              <a:t>a direct transition from face-to-face environment, it requires to rethink and reconfigure the materials and presentations.   It is a continuous and </a:t>
            </a:r>
            <a:r>
              <a:rPr lang="en-US" sz="2800" dirty="0" smtClean="0">
                <a:latin typeface="Calibri" panose="020F0502020204030204" pitchFamily="34" charset="0"/>
              </a:rPr>
              <a:t>conscientious </a:t>
            </a:r>
            <a:r>
              <a:rPr lang="en-US" sz="2800" dirty="0">
                <a:latin typeface="Calibri" panose="020F0502020204030204" pitchFamily="34" charset="0"/>
              </a:rPr>
              <a:t>effort in designing, developing, and improving an online course</a:t>
            </a:r>
            <a:r>
              <a:rPr lang="en-US" sz="2800" dirty="0" smtClean="0">
                <a:latin typeface="Calibri" panose="020F0502020204030204" pitchFamily="34" charset="0"/>
              </a:rPr>
              <a:t>.</a:t>
            </a:r>
            <a:endParaRPr lang="en-US" altLang="en-US" sz="3000" b="1" dirty="0">
              <a:latin typeface="Calibri" panose="020F0502020204030204" pitchFamily="34" charset="0"/>
            </a:endParaRPr>
          </a:p>
        </p:txBody>
      </p:sp>
      <p:sp>
        <p:nvSpPr>
          <p:cNvPr id="6149" name="Text Box 473"/>
          <p:cNvSpPr txBox="1">
            <a:spLocks noChangeArrowheads="1"/>
          </p:cNvSpPr>
          <p:nvPr/>
        </p:nvSpPr>
        <p:spPr bwMode="auto">
          <a:xfrm>
            <a:off x="1000450" y="17064325"/>
            <a:ext cx="11823700" cy="7334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562" tIns="42772" rIns="85562" bIns="42772">
            <a:spAutoFit/>
          </a:bodyPr>
          <a:lstStyle>
            <a:lvl1pPr defTabSz="855663">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855663">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855663">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4200" b="1" dirty="0" smtClean="0">
                <a:solidFill>
                  <a:srgbClr val="F8F8F8"/>
                </a:solidFill>
                <a:latin typeface="Calibri" panose="020F0502020204030204" pitchFamily="34" charset="0"/>
              </a:rPr>
              <a:t>Can you Teach an Online Course? Yes, if you </a:t>
            </a:r>
            <a:endParaRPr lang="en-US" altLang="en-US" sz="4200" b="1" dirty="0">
              <a:solidFill>
                <a:srgbClr val="F8F8F8"/>
              </a:solidFill>
              <a:latin typeface="Calibri" panose="020F0502020204030204" pitchFamily="34" charset="0"/>
            </a:endParaRPr>
          </a:p>
        </p:txBody>
      </p:sp>
      <p:sp>
        <p:nvSpPr>
          <p:cNvPr id="6151" name="Text Box 490"/>
          <p:cNvSpPr txBox="1">
            <a:spLocks noChangeArrowheads="1"/>
          </p:cNvSpPr>
          <p:nvPr/>
        </p:nvSpPr>
        <p:spPr bwMode="auto">
          <a:xfrm>
            <a:off x="13282613" y="10519014"/>
            <a:ext cx="11817350" cy="7318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562" tIns="42772" rIns="85562" bIns="42772">
            <a:spAutoFit/>
          </a:bodyPr>
          <a:lstStyle>
            <a:lvl1pPr defTabSz="855663">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855663">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855663">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4200" b="1" dirty="0" smtClean="0">
                <a:solidFill>
                  <a:srgbClr val="F8F8F8"/>
                </a:solidFill>
                <a:latin typeface="Calibri" panose="020F0502020204030204" pitchFamily="34" charset="0"/>
              </a:rPr>
              <a:t>Ice-breaking/Community-building Activities</a:t>
            </a:r>
            <a:endParaRPr lang="en-US" altLang="en-US" sz="4200" b="1" dirty="0">
              <a:solidFill>
                <a:srgbClr val="F8F8F8"/>
              </a:solidFill>
              <a:latin typeface="Calibri" panose="020F0502020204030204" pitchFamily="34" charset="0"/>
            </a:endParaRPr>
          </a:p>
        </p:txBody>
      </p:sp>
      <p:sp>
        <p:nvSpPr>
          <p:cNvPr id="6152" name="Text Box 491"/>
          <p:cNvSpPr txBox="1">
            <a:spLocks noChangeArrowheads="1"/>
          </p:cNvSpPr>
          <p:nvPr/>
        </p:nvSpPr>
        <p:spPr bwMode="auto">
          <a:xfrm>
            <a:off x="13282613" y="11273069"/>
            <a:ext cx="11847058" cy="4493538"/>
          </a:xfrm>
          <a:prstGeom prst="rect">
            <a:avLst/>
          </a:prstGeom>
          <a:solidFill>
            <a:schemeClr val="accent6">
              <a:lumMod val="10000"/>
              <a:lumOff val="90000"/>
              <a:alpha val="50000"/>
            </a:schemeClr>
          </a:solidFill>
          <a:ln w="9525">
            <a:noFill/>
            <a:miter lim="800000"/>
            <a:headEnd/>
            <a:tailEnd/>
          </a:ln>
          <a:extLst/>
        </p:spPr>
        <p:txBody>
          <a:bodyPr wrap="square" lIns="91440" tIns="91440" rIns="91440" bIns="91440">
            <a:spAutoFit/>
          </a:bodyPr>
          <a:lstStyle>
            <a:lvl1pPr defTabSz="4114800">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4114800">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4114800">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41148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41148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marL="457200" indent="-457200">
              <a:spcBef>
                <a:spcPts val="0"/>
              </a:spcBef>
              <a:buFont typeface="Arial" panose="020B0604020202020204" pitchFamily="34" charset="0"/>
              <a:buChar char="•"/>
            </a:pPr>
            <a:r>
              <a:rPr lang="en-US" sz="2800" dirty="0" smtClean="0">
                <a:latin typeface="Calibri" panose="020F0502020204030204" pitchFamily="34" charset="0"/>
              </a:rPr>
              <a:t>Self-introduction verbally or with a video;</a:t>
            </a:r>
          </a:p>
          <a:p>
            <a:pPr marL="457200" indent="-457200">
              <a:spcBef>
                <a:spcPts val="0"/>
              </a:spcBef>
              <a:buFont typeface="Arial" panose="020B0604020202020204" pitchFamily="34" charset="0"/>
              <a:buChar char="•"/>
            </a:pPr>
            <a:r>
              <a:rPr lang="en-US" sz="2800" dirty="0" smtClean="0">
                <a:latin typeface="Calibri" panose="020F0502020204030204" pitchFamily="34" charset="0"/>
              </a:rPr>
              <a:t>Interview classmates with predefined questions and present the findings;</a:t>
            </a:r>
          </a:p>
          <a:p>
            <a:pPr marL="457200" indent="-457200">
              <a:spcBef>
                <a:spcPts val="0"/>
              </a:spcBef>
              <a:buFont typeface="Arial" panose="020B0604020202020204" pitchFamily="34" charset="0"/>
              <a:buChar char="•"/>
            </a:pPr>
            <a:r>
              <a:rPr lang="en-US" sz="2800" dirty="0" smtClean="0">
                <a:latin typeface="Calibri" panose="020F0502020204030204" pitchFamily="34" charset="0"/>
              </a:rPr>
              <a:t>Using online survey to be acquainted with students and each other;</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dirty="0" smtClean="0">
                <a:latin typeface="Calibri" panose="020F0502020204030204" pitchFamily="34" charset="0"/>
              </a:rPr>
              <a:t>Encourage communication between students and between the instructor and students by asking questions;</a:t>
            </a:r>
          </a:p>
          <a:p>
            <a:pPr marL="457200" indent="-457200">
              <a:spcBef>
                <a:spcPts val="0"/>
              </a:spcBef>
              <a:buFont typeface="Arial" panose="020B0604020202020204" pitchFamily="34" charset="0"/>
              <a:buChar char="•"/>
            </a:pPr>
            <a:r>
              <a:rPr lang="en-US" sz="2800" dirty="0" smtClean="0">
                <a:latin typeface="Calibri" panose="020F0502020204030204" pitchFamily="34" charset="0"/>
              </a:rPr>
              <a:t>Foster collaborative environment by assigning group projects;</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dirty="0" smtClean="0">
                <a:latin typeface="Calibri" panose="020F0502020204030204" pitchFamily="34" charset="0"/>
              </a:rPr>
              <a:t>Creative games </a:t>
            </a:r>
            <a:r>
              <a:rPr lang="en-US" sz="2800" dirty="0">
                <a:latin typeface="Calibri" panose="020F0502020204030204" pitchFamily="34" charset="0"/>
              </a:rPr>
              <a:t>and </a:t>
            </a:r>
            <a:r>
              <a:rPr lang="en-US" sz="2800" dirty="0" smtClean="0">
                <a:latin typeface="Calibri" panose="020F0502020204030204" pitchFamily="34" charset="0"/>
              </a:rPr>
              <a:t>simulations;</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dirty="0" smtClean="0">
                <a:latin typeface="Calibri" panose="020F0502020204030204" pitchFamily="34" charset="0"/>
              </a:rPr>
              <a:t>Assign students to design learner-lead activities;</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dirty="0" smtClean="0">
                <a:latin typeface="Calibri" panose="020F0502020204030204" pitchFamily="34" charset="0"/>
              </a:rPr>
              <a:t>Create peer </a:t>
            </a:r>
            <a:r>
              <a:rPr lang="en-US" sz="2800" dirty="0">
                <a:latin typeface="Calibri" panose="020F0502020204030204" pitchFamily="34" charset="0"/>
              </a:rPr>
              <a:t>partnership and team </a:t>
            </a:r>
            <a:r>
              <a:rPr lang="en-US" sz="2800" dirty="0" smtClean="0">
                <a:latin typeface="Calibri" panose="020F0502020204030204" pitchFamily="34" charset="0"/>
              </a:rPr>
              <a:t>activities; and</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dirty="0" smtClean="0">
                <a:latin typeface="Calibri" panose="020F0502020204030204" pitchFamily="34" charset="0"/>
              </a:rPr>
              <a:t>Assign students to make collaborative poster </a:t>
            </a:r>
            <a:r>
              <a:rPr lang="en-US" sz="2800" dirty="0">
                <a:latin typeface="Calibri" panose="020F0502020204030204" pitchFamily="34" charset="0"/>
              </a:rPr>
              <a:t>and oral </a:t>
            </a:r>
            <a:r>
              <a:rPr lang="en-US" sz="2800" dirty="0" smtClean="0">
                <a:latin typeface="Calibri" panose="020F0502020204030204" pitchFamily="34" charset="0"/>
              </a:rPr>
              <a:t>presentations.</a:t>
            </a:r>
            <a:endParaRPr lang="en-US" altLang="en-US" sz="2800" dirty="0">
              <a:latin typeface="Calibri" panose="020F0502020204030204" pitchFamily="34" charset="0"/>
            </a:endParaRPr>
          </a:p>
        </p:txBody>
      </p:sp>
      <p:sp>
        <p:nvSpPr>
          <p:cNvPr id="6153" name="Text Box 495"/>
          <p:cNvSpPr txBox="1">
            <a:spLocks noChangeArrowheads="1"/>
          </p:cNvSpPr>
          <p:nvPr/>
        </p:nvSpPr>
        <p:spPr bwMode="auto">
          <a:xfrm>
            <a:off x="13282613" y="4511384"/>
            <a:ext cx="11822112" cy="733425"/>
          </a:xfrm>
          <a:prstGeom prst="rect">
            <a:avLst/>
          </a:prstGeom>
          <a:solidFill>
            <a:schemeClr val="accent6">
              <a:lumMod val="90000"/>
              <a:lumOff val="10000"/>
            </a:schemeClr>
          </a:solidFill>
          <a:ln>
            <a:noFill/>
          </a:ln>
          <a:extLst/>
        </p:spPr>
        <p:txBody>
          <a:bodyPr lIns="85562" tIns="42772" rIns="85562" bIns="42772">
            <a:spAutoFit/>
          </a:bodyPr>
          <a:lstStyle>
            <a:lvl1pPr defTabSz="855663">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855663">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855663">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4200" b="1" dirty="0" smtClean="0">
                <a:solidFill>
                  <a:srgbClr val="F8F8F8"/>
                </a:solidFill>
                <a:latin typeface="Calibri" panose="020F0502020204030204" pitchFamily="34" charset="0"/>
              </a:rPr>
              <a:t>Communications</a:t>
            </a:r>
            <a:endParaRPr lang="en-US" altLang="en-US" sz="4200" b="1" dirty="0">
              <a:solidFill>
                <a:srgbClr val="F8F8F8"/>
              </a:solidFill>
              <a:latin typeface="Calibri" panose="020F0502020204030204" pitchFamily="34" charset="0"/>
            </a:endParaRPr>
          </a:p>
        </p:txBody>
      </p:sp>
      <p:sp>
        <p:nvSpPr>
          <p:cNvPr id="6156" name="Text Box 503"/>
          <p:cNvSpPr txBox="1">
            <a:spLocks noChangeArrowheads="1"/>
          </p:cNvSpPr>
          <p:nvPr/>
        </p:nvSpPr>
        <p:spPr bwMode="auto">
          <a:xfrm>
            <a:off x="25419154" y="5503444"/>
            <a:ext cx="11809156" cy="461664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365760" tIns="274320" rIns="365760" bIns="274320">
            <a:spAutoFit/>
          </a:bodyPr>
          <a:lstStyle>
            <a:lvl1pPr defTabSz="4114800">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4114800">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4114800">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41148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41148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ts val="0"/>
              </a:spcBef>
              <a:buNone/>
            </a:pPr>
            <a:r>
              <a:rPr lang="en-US" sz="4000" b="1" dirty="0" smtClean="0">
                <a:ln w="0"/>
                <a:solidFill>
                  <a:schemeClr val="accent2"/>
                </a:solidFill>
                <a:effectLst>
                  <a:outerShdw blurRad="38100" dist="19050" dir="2700000" algn="tl" rotWithShape="0">
                    <a:schemeClr val="dk1">
                      <a:alpha val="40000"/>
                    </a:schemeClr>
                  </a:outerShdw>
                </a:effectLst>
                <a:latin typeface="Calibri" panose="020F0502020204030204" pitchFamily="34" charset="0"/>
              </a:rPr>
              <a:t>LEARNING MANAGEMENT SYSTEM (LMS)</a:t>
            </a:r>
          </a:p>
          <a:p>
            <a:pPr marL="457200" indent="-457200">
              <a:spcBef>
                <a:spcPts val="0"/>
              </a:spcBef>
            </a:pPr>
            <a:r>
              <a:rPr lang="en-US" sz="2800" b="1" dirty="0" smtClean="0">
                <a:solidFill>
                  <a:srgbClr val="FF0000"/>
                </a:solidFill>
                <a:latin typeface="Calibri" panose="020F0502020204030204" pitchFamily="34" charset="0"/>
              </a:rPr>
              <a:t>Moodle</a:t>
            </a:r>
            <a:r>
              <a:rPr lang="en-US" sz="2800" b="1" dirty="0">
                <a:solidFill>
                  <a:srgbClr val="FF0000"/>
                </a:solidFill>
                <a:latin typeface="Calibri" panose="020F0502020204030204" pitchFamily="34" charset="0"/>
              </a:rPr>
              <a:t>: </a:t>
            </a:r>
            <a:r>
              <a:rPr lang="en-US" sz="2800" dirty="0">
                <a:latin typeface="Calibri" panose="020F0502020204030204" pitchFamily="34" charset="0"/>
              </a:rPr>
              <a:t>A learning platform designed to provide educators, administrators and learners with a single robust, secure and integrated system to create personalized learning </a:t>
            </a:r>
            <a:r>
              <a:rPr lang="en-US" sz="2800" dirty="0" smtClean="0">
                <a:latin typeface="Calibri" panose="020F0502020204030204" pitchFamily="34" charset="0"/>
              </a:rPr>
              <a:t>environments</a:t>
            </a:r>
            <a:r>
              <a:rPr lang="en-US" sz="2800" dirty="0">
                <a:latin typeface="Calibri" panose="020F0502020204030204" pitchFamily="34" charset="0"/>
              </a:rPr>
              <a:t>. </a:t>
            </a:r>
            <a:r>
              <a:rPr lang="en-US" sz="2800" dirty="0" smtClean="0">
                <a:latin typeface="Calibri" panose="020F0502020204030204" pitchFamily="34" charset="0"/>
              </a:rPr>
              <a:t> </a:t>
            </a:r>
          </a:p>
          <a:p>
            <a:pPr marL="457200" indent="-457200">
              <a:spcBef>
                <a:spcPts val="0"/>
              </a:spcBef>
            </a:pPr>
            <a:r>
              <a:rPr lang="en-US" sz="2800" b="1" dirty="0" smtClean="0">
                <a:solidFill>
                  <a:srgbClr val="FF0000"/>
                </a:solidFill>
                <a:latin typeface="Calibri" panose="020F0502020204030204" pitchFamily="34" charset="0"/>
              </a:rPr>
              <a:t>Blackboard</a:t>
            </a:r>
            <a:r>
              <a:rPr lang="en-US" sz="2800" b="1" dirty="0">
                <a:solidFill>
                  <a:srgbClr val="FF0000"/>
                </a:solidFill>
                <a:latin typeface="Calibri" panose="020F0502020204030204" pitchFamily="34" charset="0"/>
              </a:rPr>
              <a:t>:  </a:t>
            </a:r>
            <a:r>
              <a:rPr lang="en-US" sz="2800" dirty="0"/>
              <a:t> </a:t>
            </a:r>
            <a:r>
              <a:rPr lang="en-US" sz="2800" dirty="0" smtClean="0">
                <a:latin typeface="Calibri" panose="020F0502020204030204" pitchFamily="34" charset="0"/>
              </a:rPr>
              <a:t>An </a:t>
            </a:r>
            <a:r>
              <a:rPr lang="en-US" sz="2800" dirty="0">
                <a:latin typeface="Calibri" panose="020F0502020204030204" pitchFamily="34" charset="0"/>
              </a:rPr>
              <a:t>Internet-based application which allows instructors to put class materials on the Internet. </a:t>
            </a:r>
            <a:r>
              <a:rPr lang="en-US" sz="2800" dirty="0" smtClean="0">
                <a:latin typeface="Calibri" panose="020F0502020204030204" pitchFamily="34" charset="0"/>
              </a:rPr>
              <a:t> It </a:t>
            </a:r>
            <a:r>
              <a:rPr lang="en-US" sz="2800" dirty="0">
                <a:latin typeface="Calibri" panose="020F0502020204030204" pitchFamily="34" charset="0"/>
              </a:rPr>
              <a:t>provides a variety of tools to facilitate teaching and learning.</a:t>
            </a:r>
            <a:r>
              <a:rPr lang="en-US" sz="2800" dirty="0"/>
              <a:t> </a:t>
            </a:r>
            <a:r>
              <a:rPr lang="en-US" sz="2800" dirty="0" smtClean="0"/>
              <a:t> </a:t>
            </a:r>
          </a:p>
          <a:p>
            <a:pPr marL="457200" indent="-457200">
              <a:spcBef>
                <a:spcPts val="0"/>
              </a:spcBef>
            </a:pPr>
            <a:r>
              <a:rPr lang="en-US" sz="2800" b="1" dirty="0" smtClean="0">
                <a:solidFill>
                  <a:srgbClr val="FF0000"/>
                </a:solidFill>
                <a:latin typeface="Calibri" panose="020F0502020204030204" pitchFamily="34" charset="0"/>
              </a:rPr>
              <a:t>Canvas</a:t>
            </a:r>
            <a:r>
              <a:rPr lang="en-US" sz="2800" b="1" dirty="0">
                <a:solidFill>
                  <a:srgbClr val="FF0000"/>
                </a:solidFill>
                <a:latin typeface="Calibri" panose="020F0502020204030204" pitchFamily="34" charset="0"/>
              </a:rPr>
              <a:t>: </a:t>
            </a:r>
            <a:r>
              <a:rPr lang="en-US" sz="2800" b="1" dirty="0" smtClean="0">
                <a:solidFill>
                  <a:srgbClr val="FF0000"/>
                </a:solidFill>
                <a:latin typeface="Calibri" panose="020F0502020204030204" pitchFamily="34" charset="0"/>
              </a:rPr>
              <a:t> </a:t>
            </a:r>
            <a:r>
              <a:rPr lang="en-US" sz="2800" dirty="0" smtClean="0">
                <a:latin typeface="Calibri" panose="020F0502020204030204" pitchFamily="34" charset="0"/>
              </a:rPr>
              <a:t>A </a:t>
            </a:r>
            <a:r>
              <a:rPr lang="en-US" sz="2800" dirty="0">
                <a:latin typeface="Calibri" panose="020F0502020204030204" pitchFamily="34" charset="0"/>
              </a:rPr>
              <a:t>free website for hosting and creating online courses.  https://</a:t>
            </a:r>
            <a:r>
              <a:rPr lang="en-US" sz="2800" dirty="0" smtClean="0">
                <a:latin typeface="Calibri" panose="020F0502020204030204" pitchFamily="34" charset="0"/>
              </a:rPr>
              <a:t>canvas.instructure.com/</a:t>
            </a:r>
            <a:endParaRPr lang="en-US" sz="2800" dirty="0">
              <a:latin typeface="Calibri" panose="020F0502020204030204" pitchFamily="34" charset="0"/>
            </a:endParaRPr>
          </a:p>
        </p:txBody>
      </p:sp>
      <p:sp>
        <p:nvSpPr>
          <p:cNvPr id="6200" name="Text Box 561"/>
          <p:cNvSpPr txBox="1">
            <a:spLocks noChangeArrowheads="1"/>
          </p:cNvSpPr>
          <p:nvPr/>
        </p:nvSpPr>
        <p:spPr bwMode="auto">
          <a:xfrm>
            <a:off x="25419154" y="4511384"/>
            <a:ext cx="11823700" cy="733425"/>
          </a:xfrm>
          <a:prstGeom prst="rect">
            <a:avLst/>
          </a:prstGeom>
          <a:solidFill>
            <a:srgbClr val="FF0000"/>
          </a:solidFill>
          <a:ln>
            <a:noFill/>
          </a:ln>
          <a:extLst/>
        </p:spPr>
        <p:txBody>
          <a:bodyPr lIns="85562" tIns="42772" rIns="85562" bIns="42772">
            <a:spAutoFit/>
          </a:bodyPr>
          <a:lstStyle>
            <a:lvl1pPr defTabSz="855663">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855663">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855663">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4200" b="1" dirty="0" smtClean="0">
                <a:solidFill>
                  <a:srgbClr val="F8F8F8"/>
                </a:solidFill>
                <a:latin typeface="Calibri" panose="020F0502020204030204" pitchFamily="34" charset="0"/>
              </a:rPr>
              <a:t>Online Technology</a:t>
            </a:r>
            <a:endParaRPr lang="en-US" altLang="en-US" sz="4200" b="1" dirty="0">
              <a:solidFill>
                <a:srgbClr val="F8F8F8"/>
              </a:solidFill>
              <a:latin typeface="Calibri" panose="020F0502020204030204" pitchFamily="34" charset="0"/>
            </a:endParaRPr>
          </a:p>
        </p:txBody>
      </p:sp>
      <p:pic>
        <p:nvPicPr>
          <p:cNvPr id="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38" y="1124832"/>
            <a:ext cx="4682170" cy="25625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9580" y="954898"/>
            <a:ext cx="2912441" cy="29024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p:nvSpPr>
        <p:spPr>
          <a:xfrm>
            <a:off x="1000450" y="24233537"/>
            <a:ext cx="11760624" cy="6647974"/>
          </a:xfrm>
          <a:prstGeom prst="rect">
            <a:avLst/>
          </a:prstGeom>
          <a:solidFill>
            <a:schemeClr val="accent6">
              <a:lumMod val="10000"/>
              <a:lumOff val="90000"/>
              <a:alpha val="50000"/>
            </a:schemeClr>
          </a:solidFill>
        </p:spPr>
        <p:txBody>
          <a:bodyPr wrap="square" tIns="91440" bIns="91440">
            <a:spAutoFit/>
          </a:bodyPr>
          <a:lstStyle/>
          <a:p>
            <a:pPr marL="45720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Use one </a:t>
            </a:r>
            <a:r>
              <a:rPr lang="en-US" sz="2800" dirty="0">
                <a:latin typeface="Calibri" panose="020F0502020204030204" pitchFamily="34" charset="0"/>
                <a:ea typeface="SimSun" panose="02010600030101010101" pitchFamily="2" charset="-122"/>
                <a:cs typeface="Times New Roman" panose="02020603050405020304" pitchFamily="18" charset="0"/>
              </a:rPr>
              <a:t>learning management system such as </a:t>
            </a:r>
            <a:r>
              <a:rPr lang="en-US" sz="2800" dirty="0" smtClean="0">
                <a:latin typeface="Calibri" panose="020F0502020204030204" pitchFamily="34" charset="0"/>
                <a:ea typeface="SimSun" panose="02010600030101010101" pitchFamily="2" charset="-122"/>
                <a:cs typeface="Times New Roman" panose="02020603050405020304" pitchFamily="18" charset="0"/>
              </a:rPr>
              <a:t>Moodle, Blackboard or canvas for course management;</a:t>
            </a:r>
            <a:endParaRPr lang="en-US" sz="2800" dirty="0"/>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Have a complete and detailed syllabus: List </a:t>
            </a:r>
            <a:r>
              <a:rPr lang="en-US" sz="2800" dirty="0">
                <a:latin typeface="Calibri" panose="020F0502020204030204" pitchFamily="34" charset="0"/>
                <a:ea typeface="SimSun" panose="02010600030101010101" pitchFamily="2" charset="-122"/>
                <a:cs typeface="Times New Roman" panose="02020603050405020304" pitchFamily="18" charset="0"/>
              </a:rPr>
              <a:t>of goals, expectations, requirements, </a:t>
            </a:r>
            <a:r>
              <a:rPr lang="en-US" sz="2800" dirty="0" smtClean="0">
                <a:latin typeface="Calibri" panose="020F0502020204030204" pitchFamily="34" charset="0"/>
                <a:ea typeface="SimSun" panose="02010600030101010101" pitchFamily="2" charset="-122"/>
                <a:cs typeface="Times New Roman" panose="02020603050405020304" pitchFamily="18" charset="0"/>
              </a:rPr>
              <a:t>regulations, textbooks</a:t>
            </a:r>
            <a:r>
              <a:rPr lang="en-US" sz="2800" dirty="0">
                <a:latin typeface="Calibri" panose="020F0502020204030204" pitchFamily="34" charset="0"/>
                <a:ea typeface="SimSun" panose="02010600030101010101" pitchFamily="2" charset="-122"/>
                <a:cs typeface="Times New Roman" panose="02020603050405020304" pitchFamily="18" charset="0"/>
              </a:rPr>
              <a:t>, and </a:t>
            </a:r>
            <a:r>
              <a:rPr lang="en-US" sz="2800" dirty="0" smtClean="0">
                <a:latin typeface="Calibri" panose="020F0502020204030204" pitchFamily="34" charset="0"/>
                <a:ea typeface="SimSun" panose="02010600030101010101" pitchFamily="2" charset="-122"/>
                <a:cs typeface="Times New Roman" panose="02020603050405020304" pitchFamily="18" charset="0"/>
              </a:rPr>
              <a:t>assessments;</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List </a:t>
            </a:r>
            <a:r>
              <a:rPr lang="en-US" sz="2800" dirty="0" smtClean="0">
                <a:latin typeface="Calibri" panose="020F0502020204030204" pitchFamily="34" charset="0"/>
                <a:ea typeface="SimSun" panose="02010600030101010101" pitchFamily="2" charset="-122"/>
                <a:cs typeface="Times New Roman" panose="02020603050405020304" pitchFamily="18" charset="0"/>
              </a:rPr>
              <a:t>contact information, online </a:t>
            </a:r>
            <a:r>
              <a:rPr lang="en-US" sz="2800" dirty="0">
                <a:latin typeface="Calibri" panose="020F0502020204030204" pitchFamily="34" charset="0"/>
                <a:ea typeface="SimSun" panose="02010600030101010101" pitchFamily="2" charset="-122"/>
                <a:cs typeface="Times New Roman" panose="02020603050405020304" pitchFamily="18" charset="0"/>
              </a:rPr>
              <a:t>office </a:t>
            </a:r>
            <a:r>
              <a:rPr lang="en-US" sz="2800" dirty="0" smtClean="0">
                <a:latin typeface="Calibri" panose="020F0502020204030204" pitchFamily="34" charset="0"/>
                <a:ea typeface="SimSun" panose="02010600030101010101" pitchFamily="2" charset="-122"/>
                <a:cs typeface="Times New Roman" panose="02020603050405020304" pitchFamily="18" charset="0"/>
              </a:rPr>
              <a:t>hours, and communication strategies;</a:t>
            </a: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List a variety </a:t>
            </a:r>
            <a:r>
              <a:rPr lang="en-US" sz="2800" dirty="0">
                <a:latin typeface="Calibri" panose="020F0502020204030204" pitchFamily="34" charset="0"/>
                <a:ea typeface="SimSun" panose="02010600030101010101" pitchFamily="2" charset="-122"/>
                <a:cs typeface="Times New Roman" panose="02020603050405020304" pitchFamily="18" charset="0"/>
              </a:rPr>
              <a:t>of activities </a:t>
            </a:r>
            <a:r>
              <a:rPr lang="en-US" sz="2800" dirty="0" smtClean="0">
                <a:latin typeface="Calibri" panose="020F0502020204030204" pitchFamily="34" charset="0"/>
                <a:ea typeface="SimSun" panose="02010600030101010101" pitchFamily="2" charset="-122"/>
                <a:cs typeface="Times New Roman" panose="02020603050405020304" pitchFamily="18" charset="0"/>
              </a:rPr>
              <a:t>(online presentation, lab </a:t>
            </a:r>
            <a:r>
              <a:rPr lang="en-US" sz="2800" dirty="0">
                <a:latin typeface="Calibri" panose="020F0502020204030204" pitchFamily="34" charset="0"/>
                <a:ea typeface="SimSun" panose="02010600030101010101" pitchFamily="2" charset="-122"/>
                <a:cs typeface="Times New Roman" panose="02020603050405020304" pitchFamily="18" charset="0"/>
              </a:rPr>
              <a:t>exercises, group projects</a:t>
            </a:r>
            <a:r>
              <a:rPr lang="en-US" sz="2800" dirty="0" smtClean="0">
                <a:latin typeface="Calibri" panose="020F0502020204030204" pitchFamily="34" charset="0"/>
                <a:ea typeface="SimSun" panose="02010600030101010101" pitchFamily="2" charset="-122"/>
                <a:cs typeface="Times New Roman" panose="02020603050405020304" pitchFamily="18" charset="0"/>
              </a:rPr>
              <a:t>);</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Each </a:t>
            </a:r>
            <a:r>
              <a:rPr lang="en-US" sz="2800" dirty="0">
                <a:latin typeface="Calibri" panose="020F0502020204030204" pitchFamily="34" charset="0"/>
                <a:ea typeface="SimSun" panose="02010600030101010101" pitchFamily="2" charset="-122"/>
                <a:cs typeface="Times New Roman" panose="02020603050405020304" pitchFamily="18" charset="0"/>
              </a:rPr>
              <a:t>assignment is described with pre-class assignments and reading </a:t>
            </a:r>
            <a:r>
              <a:rPr lang="en-US" sz="2800" dirty="0" smtClean="0">
                <a:latin typeface="Calibri" panose="020F0502020204030204" pitchFamily="34" charset="0"/>
                <a:ea typeface="SimSun" panose="02010600030101010101" pitchFamily="2" charset="-122"/>
                <a:cs typeface="Times New Roman" panose="02020603050405020304" pitchFamily="18" charset="0"/>
              </a:rPr>
              <a:t>requirements;</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Provide a </a:t>
            </a:r>
            <a:r>
              <a:rPr lang="en-US" sz="2800" dirty="0">
                <a:latin typeface="Calibri" panose="020F0502020204030204" pitchFamily="34" charset="0"/>
                <a:ea typeface="SimSun" panose="02010600030101010101" pitchFamily="2" charset="-122"/>
                <a:cs typeface="Times New Roman" panose="02020603050405020304" pitchFamily="18" charset="0"/>
              </a:rPr>
              <a:t>variety of assignments (no need to grade all the assignments) including quizzes, essays, presentations, </a:t>
            </a:r>
            <a:r>
              <a:rPr lang="en-US" sz="2800" dirty="0" smtClean="0">
                <a:latin typeface="Calibri" panose="020F0502020204030204" pitchFamily="34" charset="0"/>
                <a:ea typeface="SimSun" panose="02010600030101010101" pitchFamily="2" charset="-122"/>
                <a:cs typeface="Times New Roman" panose="02020603050405020304" pitchFamily="18" charset="0"/>
              </a:rPr>
              <a:t>reflections</a:t>
            </a:r>
            <a:r>
              <a:rPr lang="en-US" sz="2800" dirty="0">
                <a:latin typeface="Calibri" panose="020F0502020204030204" pitchFamily="34" charset="0"/>
                <a:ea typeface="SimSun" panose="02010600030101010101" pitchFamily="2" charset="-122"/>
                <a:cs typeface="Times New Roman" panose="02020603050405020304" pitchFamily="18" charset="0"/>
              </a:rPr>
              <a:t>;</a:t>
            </a: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Students are asked to provide (</a:t>
            </a:r>
            <a:r>
              <a:rPr lang="en-US" sz="2800" dirty="0" smtClean="0">
                <a:latin typeface="Calibri" panose="020F0502020204030204" pitchFamily="34" charset="0"/>
                <a:ea typeface="SimSun" panose="02010600030101010101" pitchFamily="2" charset="-122"/>
                <a:cs typeface="Times New Roman" panose="02020603050405020304" pitchFamily="18" charset="0"/>
              </a:rPr>
              <a:t>non-grading</a:t>
            </a:r>
            <a:r>
              <a:rPr lang="en-US" sz="2800" dirty="0">
                <a:latin typeface="Calibri" panose="020F0502020204030204" pitchFamily="34" charset="0"/>
                <a:ea typeface="SimSun" panose="02010600030101010101" pitchFamily="2" charset="-122"/>
                <a:cs typeface="Times New Roman" panose="02020603050405020304" pitchFamily="18" charset="0"/>
              </a:rPr>
              <a:t>) frequent feedback and online </a:t>
            </a:r>
            <a:r>
              <a:rPr lang="en-US" sz="2800" dirty="0" smtClean="0">
                <a:latin typeface="Calibri" panose="020F0502020204030204" pitchFamily="34" charset="0"/>
                <a:ea typeface="SimSun" panose="02010600030101010101" pitchFamily="2" charset="-122"/>
                <a:cs typeface="Times New Roman" panose="02020603050405020304" pitchFamily="18" charset="0"/>
              </a:rPr>
              <a:t>survey;</a:t>
            </a: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Standard access and logistics for each assignment; </a:t>
            </a: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Define and enforce a transparent, fair, and constructive grading system; and</a:t>
            </a:r>
          </a:p>
          <a:p>
            <a:pPr marL="457200" indent="-457200">
              <a:spcBef>
                <a:spcPts val="0"/>
              </a:spcBef>
              <a:spcAft>
                <a:spcPts val="0"/>
              </a:spcAft>
              <a:buFont typeface="Arial" panose="020B0604020202020204" pitchFamily="34" charset="0"/>
              <a:buChar char="•"/>
            </a:pPr>
            <a:r>
              <a:rPr lang="en-US" sz="2800" dirty="0">
                <a:latin typeface="Calibri" panose="020F0502020204030204" pitchFamily="34" charset="0"/>
              </a:rPr>
              <a:t>Pay attention to legal, ethical and academic dishonesty</a:t>
            </a:r>
            <a:r>
              <a:rPr lang="en-US" sz="2800" dirty="0" smtClean="0">
                <a:latin typeface="Calibri" panose="020F0502020204030204" pitchFamily="34" charset="0"/>
              </a:rPr>
              <a:t>.</a:t>
            </a:r>
            <a:endParaRPr lang="en-US" sz="2800" dirty="0" smtClean="0">
              <a:latin typeface="Calibri" panose="020F0502020204030204" pitchFamily="34" charset="0"/>
              <a:ea typeface="SimSun" panose="02010600030101010101" pitchFamily="2" charset="-122"/>
              <a:cs typeface="Times New Roman" panose="02020603050405020304" pitchFamily="18" charset="0"/>
            </a:endParaRPr>
          </a:p>
        </p:txBody>
      </p:sp>
      <p:sp>
        <p:nvSpPr>
          <p:cNvPr id="25" name="Text Box 545"/>
          <p:cNvSpPr txBox="1">
            <a:spLocks noChangeArrowheads="1"/>
          </p:cNvSpPr>
          <p:nvPr/>
        </p:nvSpPr>
        <p:spPr bwMode="auto">
          <a:xfrm>
            <a:off x="1000450" y="23501483"/>
            <a:ext cx="11822113" cy="7318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562" tIns="42772" rIns="85562" bIns="42772">
            <a:spAutoFit/>
          </a:bodyPr>
          <a:lstStyle>
            <a:lvl1pPr defTabSz="855663">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855663">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855663">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4200" b="1" dirty="0" smtClean="0">
                <a:solidFill>
                  <a:srgbClr val="F8F8F8"/>
                </a:solidFill>
                <a:latin typeface="Arial Narrow" panose="020B0606020202030204" pitchFamily="34" charset="0"/>
              </a:rPr>
              <a:t>Structure of Online Teaching</a:t>
            </a:r>
            <a:endParaRPr lang="en-US" altLang="en-US" sz="4200" b="1" dirty="0">
              <a:solidFill>
                <a:srgbClr val="F8F8F8"/>
              </a:solidFill>
              <a:latin typeface="Arial Narrow" panose="020B0606020202030204" pitchFamily="34" charset="0"/>
            </a:endParaRPr>
          </a:p>
        </p:txBody>
      </p:sp>
      <p:sp>
        <p:nvSpPr>
          <p:cNvPr id="26" name="Text Box 545"/>
          <p:cNvSpPr txBox="1">
            <a:spLocks noChangeArrowheads="1"/>
          </p:cNvSpPr>
          <p:nvPr/>
        </p:nvSpPr>
        <p:spPr bwMode="auto">
          <a:xfrm>
            <a:off x="1000450" y="31313132"/>
            <a:ext cx="11822113" cy="70193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5562" tIns="42772" rIns="85562" bIns="42772">
            <a:spAutoFit/>
          </a:bodyPr>
          <a:lstStyle>
            <a:lvl1pPr defTabSz="855663">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855663">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855663">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855663">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855663"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4000" b="1" dirty="0" smtClean="0">
                <a:solidFill>
                  <a:srgbClr val="F8F8F8"/>
                </a:solidFill>
                <a:latin typeface="Calibri" panose="020F0502020204030204" pitchFamily="34" charset="0"/>
              </a:rPr>
              <a:t>Students to Succeed on Online Courses, they should</a:t>
            </a:r>
            <a:endParaRPr lang="en-US" altLang="en-US" sz="4000" b="1" dirty="0">
              <a:solidFill>
                <a:srgbClr val="F8F8F8"/>
              </a:solidFill>
              <a:latin typeface="Calibri" panose="020F0502020204030204" pitchFamily="34" charset="0"/>
            </a:endParaRPr>
          </a:p>
        </p:txBody>
      </p:sp>
      <p:sp>
        <p:nvSpPr>
          <p:cNvPr id="3" name="Rectangle 2"/>
          <p:cNvSpPr/>
          <p:nvPr/>
        </p:nvSpPr>
        <p:spPr>
          <a:xfrm>
            <a:off x="999795" y="32027015"/>
            <a:ext cx="11822767" cy="5355312"/>
          </a:xfrm>
          <a:prstGeom prst="rect">
            <a:avLst/>
          </a:prstGeom>
          <a:solidFill>
            <a:schemeClr val="accent6">
              <a:lumMod val="10000"/>
              <a:lumOff val="90000"/>
              <a:alpha val="50000"/>
            </a:schemeClr>
          </a:solidFill>
        </p:spPr>
        <p:txBody>
          <a:bodyPr wrap="square" tIns="91440" bIns="91440">
            <a:spAutoFit/>
          </a:bodyPr>
          <a:lstStyle/>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Have a learning objective and life </a:t>
            </a:r>
            <a:r>
              <a:rPr lang="en-US" sz="2800" dirty="0" smtClean="0">
                <a:latin typeface="Calibri" panose="020F0502020204030204" pitchFamily="34" charset="0"/>
                <a:ea typeface="SimSun" panose="02010600030101010101" pitchFamily="2" charset="-122"/>
                <a:cs typeface="Times New Roman" panose="02020603050405020304" pitchFamily="18" charset="0"/>
              </a:rPr>
              <a:t>goals;</a:t>
            </a: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Be </a:t>
            </a:r>
            <a:r>
              <a:rPr lang="en-US" sz="2800" dirty="0">
                <a:latin typeface="Calibri" panose="020F0502020204030204" pitchFamily="34" charset="0"/>
                <a:ea typeface="SimSun" panose="02010600030101010101" pitchFamily="2" charset="-122"/>
                <a:cs typeface="Times New Roman" panose="02020603050405020304" pitchFamily="18" charset="0"/>
              </a:rPr>
              <a:t>self-motivated and </a:t>
            </a:r>
            <a:r>
              <a:rPr lang="en-US" sz="2800" dirty="0" smtClean="0">
                <a:latin typeface="Calibri" panose="020F0502020204030204" pitchFamily="34" charset="0"/>
                <a:ea typeface="SimSun" panose="02010600030101010101" pitchFamily="2" charset="-122"/>
                <a:cs typeface="Times New Roman" panose="02020603050405020304" pitchFamily="18" charset="0"/>
              </a:rPr>
              <a:t>self-disciplined;</a:t>
            </a: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Be a person of integrity;</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Be able to communicate </a:t>
            </a:r>
            <a:r>
              <a:rPr lang="en-US" sz="2800" dirty="0" smtClean="0">
                <a:latin typeface="Calibri" panose="020F0502020204030204" pitchFamily="34" charset="0"/>
                <a:ea typeface="SimSun" panose="02010600030101010101" pitchFamily="2" charset="-122"/>
                <a:cs typeface="Times New Roman" panose="02020603050405020304" pitchFamily="18" charset="0"/>
              </a:rPr>
              <a:t>effectively</a:t>
            </a:r>
            <a:r>
              <a:rPr lang="en-US" sz="2800" dirty="0">
                <a:latin typeface="Calibri" panose="020F0502020204030204" pitchFamily="34" charset="0"/>
                <a:ea typeface="SimSun" panose="02010600030101010101" pitchFamily="2" charset="-122"/>
                <a:cs typeface="Times New Roman" panose="02020603050405020304" pitchFamily="18" charset="0"/>
              </a:rPr>
              <a:t>, speak up when </a:t>
            </a:r>
            <a:r>
              <a:rPr lang="en-US" sz="2800" dirty="0" smtClean="0">
                <a:latin typeface="Calibri" panose="020F0502020204030204" pitchFamily="34" charset="0"/>
                <a:ea typeface="SimSun" panose="02010600030101010101" pitchFamily="2" charset="-122"/>
                <a:cs typeface="Times New Roman" panose="02020603050405020304" pitchFamily="18" charset="0"/>
              </a:rPr>
              <a:t>necessary;</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Be open-minded, and be willing to appreciate </a:t>
            </a:r>
            <a:r>
              <a:rPr lang="en-US" sz="2800" dirty="0" smtClean="0">
                <a:latin typeface="Calibri" panose="020F0502020204030204" pitchFamily="34" charset="0"/>
                <a:ea typeface="SimSun" panose="02010600030101010101" pitchFamily="2" charset="-122"/>
                <a:cs typeface="Times New Roman" panose="02020603050405020304" pitchFamily="18" charset="0"/>
              </a:rPr>
              <a:t>criticisms;</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Be committed, willing to engage in discussion and </a:t>
            </a:r>
            <a:r>
              <a:rPr lang="en-US" sz="2800" dirty="0" smtClean="0">
                <a:latin typeface="Calibri" panose="020F0502020204030204" pitchFamily="34" charset="0"/>
                <a:ea typeface="SimSun" panose="02010600030101010101" pitchFamily="2" charset="-122"/>
                <a:cs typeface="Times New Roman" panose="02020603050405020304" pitchFamily="18" charset="0"/>
              </a:rPr>
              <a:t>assessment;</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Be able to work with </a:t>
            </a:r>
            <a:r>
              <a:rPr lang="en-US" sz="2800" dirty="0" smtClean="0">
                <a:latin typeface="Calibri" panose="020F0502020204030204" pitchFamily="34" charset="0"/>
                <a:ea typeface="SimSun" panose="02010600030101010101" pitchFamily="2" charset="-122"/>
                <a:cs typeface="Times New Roman" panose="02020603050405020304" pitchFamily="18" charset="0"/>
              </a:rPr>
              <a:t>others;</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Have good </a:t>
            </a:r>
            <a:r>
              <a:rPr lang="en-US" sz="2800" dirty="0">
                <a:latin typeface="Calibri" panose="020F0502020204030204" pitchFamily="34" charset="0"/>
                <a:ea typeface="SimSun" panose="02010600030101010101" pitchFamily="2" charset="-122"/>
                <a:cs typeface="Times New Roman" panose="02020603050405020304" pitchFamily="18" charset="0"/>
              </a:rPr>
              <a:t>time management, create a schedule for </a:t>
            </a:r>
            <a:r>
              <a:rPr lang="en-US" sz="2800" dirty="0" smtClean="0">
                <a:latin typeface="Calibri" panose="020F0502020204030204" pitchFamily="34" charset="0"/>
                <a:ea typeface="SimSun" panose="02010600030101010101" pitchFamily="2" charset="-122"/>
                <a:cs typeface="Times New Roman" panose="02020603050405020304" pitchFamily="18" charset="0"/>
              </a:rPr>
              <a:t>studying;</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Stay organized and complete assignments on </a:t>
            </a:r>
            <a:r>
              <a:rPr lang="en-US" sz="2800" dirty="0" smtClean="0">
                <a:latin typeface="Calibri" panose="020F0502020204030204" pitchFamily="34" charset="0"/>
                <a:ea typeface="SimSun" panose="02010600030101010101" pitchFamily="2" charset="-122"/>
                <a:cs typeface="Times New Roman" panose="02020603050405020304" pitchFamily="18" charset="0"/>
              </a:rPr>
              <a:t>time;</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Confirm technical requirements and understand </a:t>
            </a:r>
            <a:r>
              <a:rPr lang="en-US" sz="2800" dirty="0" smtClean="0">
                <a:latin typeface="Calibri" panose="020F0502020204030204" pitchFamily="34" charset="0"/>
                <a:ea typeface="SimSun" panose="02010600030101010101" pitchFamily="2" charset="-122"/>
                <a:cs typeface="Times New Roman" panose="02020603050405020304" pitchFamily="18" charset="0"/>
              </a:rPr>
              <a:t>technology;</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Connect with instructors early and stay in contact </a:t>
            </a:r>
            <a:r>
              <a:rPr lang="en-US" sz="2800" dirty="0" smtClean="0">
                <a:latin typeface="Calibri" panose="020F0502020204030204" pitchFamily="34" charset="0"/>
                <a:ea typeface="SimSun" panose="02010600030101010101" pitchFamily="2" charset="-122"/>
                <a:cs typeface="Times New Roman" panose="02020603050405020304" pitchFamily="18" charset="0"/>
              </a:rPr>
              <a:t>frequently; and</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lgn="just">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Have </a:t>
            </a:r>
            <a:r>
              <a:rPr lang="en-US" sz="2800" dirty="0">
                <a:latin typeface="Calibri" panose="020F0502020204030204" pitchFamily="34" charset="0"/>
                <a:ea typeface="SimSun" panose="02010600030101010101" pitchFamily="2" charset="-122"/>
                <a:cs typeface="Times New Roman" panose="02020603050405020304" pitchFamily="18" charset="0"/>
              </a:rPr>
              <a:t>supports from the family and </a:t>
            </a:r>
            <a:r>
              <a:rPr lang="en-US" sz="2800" dirty="0" smtClean="0">
                <a:latin typeface="Calibri" panose="020F0502020204030204" pitchFamily="34" charset="0"/>
                <a:ea typeface="SimSun" panose="02010600030101010101" pitchFamily="2" charset="-122"/>
                <a:cs typeface="Times New Roman" panose="02020603050405020304" pitchFamily="18" charset="0"/>
              </a:rPr>
              <a:t>friends.</a:t>
            </a:r>
            <a:endParaRPr lang="en-US" sz="2800" dirty="0">
              <a:latin typeface="Calibri" panose="020F0502020204030204" pitchFamily="34" charset="0"/>
              <a:ea typeface="SimSun" panose="02010600030101010101" pitchFamily="2" charset="-122"/>
              <a:cs typeface="Times New Roman" panose="02020603050405020304" pitchFamily="18" charset="0"/>
            </a:endParaRPr>
          </a:p>
        </p:txBody>
      </p:sp>
      <p:sp>
        <p:nvSpPr>
          <p:cNvPr id="4" name="Rectangle 3"/>
          <p:cNvSpPr/>
          <p:nvPr/>
        </p:nvSpPr>
        <p:spPr>
          <a:xfrm>
            <a:off x="13282613" y="5252630"/>
            <a:ext cx="11817350" cy="4924425"/>
          </a:xfrm>
          <a:prstGeom prst="rect">
            <a:avLst/>
          </a:prstGeom>
          <a:solidFill>
            <a:schemeClr val="accent6">
              <a:lumMod val="10000"/>
              <a:lumOff val="90000"/>
              <a:alpha val="50000"/>
            </a:schemeClr>
          </a:solidFill>
        </p:spPr>
        <p:txBody>
          <a:bodyPr wrap="square" tIns="91440" bIns="91440">
            <a:spAutoFit/>
          </a:bodyPr>
          <a:lstStyle/>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Develop and maintain an </a:t>
            </a:r>
            <a:r>
              <a:rPr lang="en-US" sz="2800" dirty="0" smtClean="0">
                <a:latin typeface="Calibri" panose="020F0502020204030204" pitchFamily="34" charset="0"/>
                <a:ea typeface="SimSun" panose="02010600030101010101" pitchFamily="2" charset="-122"/>
                <a:cs typeface="Times New Roman" panose="02020603050405020304" pitchFamily="18" charset="0"/>
              </a:rPr>
              <a:t>inviting atmosphere;</a:t>
            </a:r>
          </a:p>
          <a:p>
            <a:pPr marL="45720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Have safe, secure, </a:t>
            </a:r>
            <a:r>
              <a:rPr lang="en-US" sz="2800" dirty="0" smtClean="0">
                <a:latin typeface="Calibri" panose="020F0502020204030204" pitchFamily="34" charset="0"/>
                <a:ea typeface="SimSun" panose="02010600030101010101" pitchFamily="2" charset="-122"/>
                <a:cs typeface="Times New Roman" panose="02020603050405020304" pitchFamily="18" charset="0"/>
              </a:rPr>
              <a:t>confidential, and respectful </a:t>
            </a:r>
            <a:r>
              <a:rPr lang="en-US" sz="2800" dirty="0">
                <a:latin typeface="Calibri" panose="020F0502020204030204" pitchFamily="34" charset="0"/>
                <a:ea typeface="SimSun" panose="02010600030101010101" pitchFamily="2" charset="-122"/>
                <a:cs typeface="Times New Roman" panose="02020603050405020304" pitchFamily="18" charset="0"/>
              </a:rPr>
              <a:t>communication</a:t>
            </a:r>
            <a:r>
              <a:rPr lang="en-US" sz="2800" dirty="0" smtClean="0">
                <a:latin typeface="Calibri" panose="020F0502020204030204" pitchFamily="34" charset="0"/>
                <a:ea typeface="SimSun" panose="02010600030101010101" pitchFamily="2" charset="-122"/>
                <a:cs typeface="Times New Roman" panose="02020603050405020304" pitchFamily="18" charset="0"/>
              </a:rPr>
              <a:t>;</a:t>
            </a:r>
          </a:p>
          <a:p>
            <a:pPr marL="45720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Have net and e-mail etiquette; </a:t>
            </a:r>
            <a:endParaRPr lang="en-US" sz="2800" dirty="0" smtClean="0">
              <a:latin typeface="Calibri" panose="020F0502020204030204" pitchFamily="34" charset="0"/>
              <a:ea typeface="SimSun" panose="02010600030101010101" pitchFamily="2" charset="-122"/>
              <a:cs typeface="Times New Roman" panose="02020603050405020304" pitchFamily="18" charset="0"/>
            </a:endParaRPr>
          </a:p>
          <a:p>
            <a:pPr marL="45720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Have a consistent online </a:t>
            </a:r>
            <a:r>
              <a:rPr lang="en-US" sz="2800" dirty="0" smtClean="0">
                <a:latin typeface="Calibri" panose="020F0502020204030204" pitchFamily="34" charset="0"/>
                <a:ea typeface="SimSun" panose="02010600030101010101" pitchFamily="2" charset="-122"/>
                <a:cs typeface="Times New Roman" panose="02020603050405020304" pitchFamily="18" charset="0"/>
              </a:rPr>
              <a:t>presence;</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Encourage engagement and </a:t>
            </a:r>
            <a:r>
              <a:rPr lang="en-US" sz="2800" dirty="0" smtClean="0">
                <a:latin typeface="Calibri" panose="020F0502020204030204" pitchFamily="34" charset="0"/>
                <a:ea typeface="SimSun" panose="02010600030101010101" pitchFamily="2" charset="-122"/>
                <a:cs typeface="Times New Roman" panose="02020603050405020304" pitchFamily="18" charset="0"/>
              </a:rPr>
              <a:t>collaboration between students;</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Facilitate genuine </a:t>
            </a:r>
            <a:r>
              <a:rPr lang="en-US" sz="2800" dirty="0" smtClean="0">
                <a:latin typeface="Calibri" panose="020F0502020204030204" pitchFamily="34" charset="0"/>
                <a:ea typeface="SimSun" panose="02010600030101010101" pitchFamily="2" charset="-122"/>
                <a:cs typeface="Times New Roman" panose="02020603050405020304" pitchFamily="18" charset="0"/>
              </a:rPr>
              <a:t>interaction using forum or dashboard;</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Monitor </a:t>
            </a:r>
            <a:r>
              <a:rPr lang="en-US" sz="2800" dirty="0">
                <a:latin typeface="Calibri" panose="020F0502020204030204" pitchFamily="34" charset="0"/>
                <a:ea typeface="SimSun" panose="02010600030101010101" pitchFamily="2" charset="-122"/>
                <a:cs typeface="Times New Roman" panose="02020603050405020304" pitchFamily="18" charset="0"/>
              </a:rPr>
              <a:t>learners’ progress and </a:t>
            </a:r>
            <a:r>
              <a:rPr lang="en-US" sz="2800" dirty="0" smtClean="0">
                <a:latin typeface="Calibri" panose="020F0502020204030204" pitchFamily="34" charset="0"/>
                <a:ea typeface="SimSun" panose="02010600030101010101" pitchFamily="2" charset="-122"/>
                <a:cs typeface="Times New Roman" panose="02020603050405020304" pitchFamily="18" charset="0"/>
              </a:rPr>
              <a:t>inquiries with constructive comments;</a:t>
            </a:r>
            <a:endParaRPr lang="en-US" sz="2800" dirty="0">
              <a:latin typeface="Calibri" panose="020F0502020204030204" pitchFamily="34" charset="0"/>
              <a:ea typeface="SimSun" panose="02010600030101010101" pitchFamily="2" charset="-122"/>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Provide consistent, fair, and objective feedback and evaluations;</a:t>
            </a:r>
          </a:p>
          <a:p>
            <a:pPr marL="457200" indent="-457200">
              <a:spcBef>
                <a:spcPts val="0"/>
              </a:spcBef>
              <a:spcAft>
                <a:spcPts val="0"/>
              </a:spcAft>
              <a:buFont typeface="Arial" panose="020B0604020202020204" pitchFamily="34" charset="0"/>
              <a:buChar char="•"/>
            </a:pPr>
            <a:r>
              <a:rPr lang="en-US" sz="2800" dirty="0">
                <a:latin typeface="Calibri" panose="020F0502020204030204" pitchFamily="34" charset="0"/>
                <a:ea typeface="SimSun" panose="02010600030101010101" pitchFamily="2" charset="-122"/>
                <a:cs typeface="Times New Roman" panose="02020603050405020304" pitchFamily="18" charset="0"/>
              </a:rPr>
              <a:t>Plan for the unexpected interruptions</a:t>
            </a:r>
            <a:r>
              <a:rPr lang="en-US" sz="2800" dirty="0" smtClean="0">
                <a:latin typeface="Calibri" panose="020F0502020204030204" pitchFamily="34" charset="0"/>
                <a:ea typeface="SimSun" panose="02010600030101010101" pitchFamily="2" charset="-122"/>
                <a:cs typeface="Times New Roman" panose="02020603050405020304" pitchFamily="18" charset="0"/>
              </a:rPr>
              <a:t>; and</a:t>
            </a:r>
          </a:p>
          <a:p>
            <a:pPr marL="457200" marR="0" lvl="0" indent="-457200">
              <a:spcBef>
                <a:spcPts val="0"/>
              </a:spcBef>
              <a:spcAft>
                <a:spcPts val="0"/>
              </a:spcAft>
              <a:buFont typeface="Arial" panose="020B0604020202020204" pitchFamily="34" charset="0"/>
              <a:buChar char="•"/>
            </a:pPr>
            <a:r>
              <a:rPr lang="en-US" sz="2800" dirty="0" smtClean="0">
                <a:latin typeface="Calibri" panose="020F0502020204030204" pitchFamily="34" charset="0"/>
                <a:ea typeface="SimSun" panose="02010600030101010101" pitchFamily="2" charset="-122"/>
                <a:cs typeface="Times New Roman" panose="02020603050405020304" pitchFamily="18" charset="0"/>
              </a:rPr>
              <a:t>Create </a:t>
            </a:r>
            <a:r>
              <a:rPr lang="en-US" sz="2800" dirty="0">
                <a:latin typeface="Calibri" panose="020F0502020204030204" pitchFamily="34" charset="0"/>
                <a:ea typeface="SimSun" panose="02010600030101010101" pitchFamily="2" charset="-122"/>
                <a:cs typeface="Times New Roman" panose="02020603050405020304" pitchFamily="18" charset="0"/>
              </a:rPr>
              <a:t>a “frequently asked questions” document that addresses potential areas of confusion or inquires.</a:t>
            </a:r>
            <a:endParaRPr lang="en-US" sz="2800" dirty="0"/>
          </a:p>
        </p:txBody>
      </p:sp>
      <p:sp>
        <p:nvSpPr>
          <p:cNvPr id="5" name="Rectangle 4"/>
          <p:cNvSpPr/>
          <p:nvPr/>
        </p:nvSpPr>
        <p:spPr>
          <a:xfrm>
            <a:off x="1011039" y="17802798"/>
            <a:ext cx="11773166" cy="5355312"/>
          </a:xfrm>
          <a:prstGeom prst="rect">
            <a:avLst/>
          </a:prstGeom>
          <a:solidFill>
            <a:schemeClr val="accent6">
              <a:lumMod val="10000"/>
              <a:lumOff val="90000"/>
              <a:alpha val="50000"/>
            </a:schemeClr>
          </a:solidFill>
        </p:spPr>
        <p:txBody>
          <a:bodyPr wrap="square" tIns="91440" bIns="91440">
            <a:spAutoFit/>
          </a:bodyPr>
          <a:lstStyle/>
          <a:p>
            <a:pPr marL="457200" indent="-457200">
              <a:buFont typeface="Arial" panose="020B0604020202020204" pitchFamily="34" charset="0"/>
              <a:buChar char="•"/>
            </a:pPr>
            <a:r>
              <a:rPr lang="en-US" sz="2800" dirty="0">
                <a:latin typeface="Calibri" panose="020F0502020204030204" pitchFamily="34" charset="0"/>
              </a:rPr>
              <a:t>Have </a:t>
            </a:r>
            <a:r>
              <a:rPr lang="en-US" sz="2800" dirty="0" smtClean="0">
                <a:latin typeface="Calibri" panose="020F0502020204030204" pitchFamily="34" charset="0"/>
              </a:rPr>
              <a:t>time;</a:t>
            </a:r>
            <a:endParaRPr lang="en-US" sz="2800" dirty="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Have </a:t>
            </a:r>
            <a:r>
              <a:rPr lang="en-US" sz="2800" dirty="0">
                <a:latin typeface="Calibri" panose="020F0502020204030204" pitchFamily="34" charset="0"/>
              </a:rPr>
              <a:t>a desire and compassion for online </a:t>
            </a:r>
            <a:r>
              <a:rPr lang="en-US" sz="2800" dirty="0" smtClean="0">
                <a:latin typeface="Calibri" panose="020F0502020204030204" pitchFamily="34" charset="0"/>
              </a:rPr>
              <a:t>teaching;</a:t>
            </a:r>
          </a:p>
          <a:p>
            <a:pPr marL="457200" indent="-457200">
              <a:buFont typeface="Arial" panose="020B0604020202020204" pitchFamily="34" charset="0"/>
              <a:buChar char="•"/>
            </a:pPr>
            <a:r>
              <a:rPr lang="en-US" sz="2800" dirty="0">
                <a:latin typeface="Calibri" panose="020F0502020204030204" pitchFamily="34" charset="0"/>
              </a:rPr>
              <a:t>Can plan ahead and pay attentions to details;</a:t>
            </a:r>
          </a:p>
          <a:p>
            <a:pPr marL="457200" indent="-457200">
              <a:buFont typeface="Arial" panose="020B0604020202020204" pitchFamily="34" charset="0"/>
              <a:buChar char="•"/>
            </a:pPr>
            <a:r>
              <a:rPr lang="en-US" sz="2800" dirty="0" smtClean="0">
                <a:latin typeface="Calibri" panose="020F0502020204030204" pitchFamily="34" charset="0"/>
              </a:rPr>
              <a:t>Can </a:t>
            </a:r>
            <a:r>
              <a:rPr lang="en-US" sz="2800" dirty="0">
                <a:latin typeface="Calibri" panose="020F0502020204030204" pitchFamily="34" charset="0"/>
              </a:rPr>
              <a:t>provide an easy and transparent access;</a:t>
            </a:r>
          </a:p>
          <a:p>
            <a:pPr marL="457200" indent="-457200">
              <a:buFont typeface="Arial" panose="020B0604020202020204" pitchFamily="34" charset="0"/>
              <a:buChar char="•"/>
            </a:pPr>
            <a:r>
              <a:rPr lang="en-US" sz="2800" dirty="0" smtClean="0">
                <a:latin typeface="Calibri" panose="020F0502020204030204" pitchFamily="34" charset="0"/>
              </a:rPr>
              <a:t>Have </a:t>
            </a:r>
            <a:r>
              <a:rPr lang="en-US" sz="2800" dirty="0">
                <a:latin typeface="Calibri" panose="020F0502020204030204" pitchFamily="34" charset="0"/>
              </a:rPr>
              <a:t>technical knowledge about online technology or willing to learn from the </a:t>
            </a:r>
            <a:r>
              <a:rPr lang="en-US" sz="2800" dirty="0" smtClean="0">
                <a:latin typeface="Calibri" panose="020F0502020204030204" pitchFamily="34" charset="0"/>
              </a:rPr>
              <a:t>experts;</a:t>
            </a:r>
          </a:p>
          <a:p>
            <a:pPr marL="457200" indent="-457200">
              <a:buFont typeface="Arial" panose="020B0604020202020204" pitchFamily="34" charset="0"/>
              <a:buChar char="•"/>
            </a:pPr>
            <a:r>
              <a:rPr lang="en-US" sz="2800" dirty="0" smtClean="0">
                <a:latin typeface="Calibri" panose="020F0502020204030204" pitchFamily="34" charset="0"/>
              </a:rPr>
              <a:t>Can have ubiquitous </a:t>
            </a:r>
            <a:r>
              <a:rPr lang="en-US" sz="2800" dirty="0">
                <a:latin typeface="Calibri" panose="020F0502020204030204" pitchFamily="34" charset="0"/>
              </a:rPr>
              <a:t>and persistent online </a:t>
            </a:r>
            <a:r>
              <a:rPr lang="en-US" sz="2800" dirty="0" smtClean="0">
                <a:latin typeface="Calibri" panose="020F0502020204030204" pitchFamily="34" charset="0"/>
              </a:rPr>
              <a:t>presence;</a:t>
            </a:r>
            <a:endParaRPr lang="en-US" sz="2800" dirty="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Can develop engaging </a:t>
            </a:r>
            <a:r>
              <a:rPr lang="en-US" sz="2800" dirty="0">
                <a:latin typeface="Calibri" panose="020F0502020204030204" pitchFamily="34" charset="0"/>
              </a:rPr>
              <a:t>activities and assignments and enforce the </a:t>
            </a:r>
            <a:r>
              <a:rPr lang="en-US" sz="2800" dirty="0" smtClean="0">
                <a:latin typeface="Calibri" panose="020F0502020204030204" pitchFamily="34" charset="0"/>
              </a:rPr>
              <a:t>deadline;</a:t>
            </a:r>
            <a:endParaRPr lang="en-US" sz="2800" dirty="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Can provide prompt, positive, and substantive responses </a:t>
            </a:r>
            <a:r>
              <a:rPr lang="en-US" sz="2800" dirty="0">
                <a:latin typeface="Calibri" panose="020F0502020204030204" pitchFamily="34" charset="0"/>
              </a:rPr>
              <a:t>and feedback</a:t>
            </a:r>
          </a:p>
          <a:p>
            <a:pPr marL="457200" indent="-457200">
              <a:buFont typeface="Arial" panose="020B0604020202020204" pitchFamily="34" charset="0"/>
              <a:buChar char="•"/>
            </a:pPr>
            <a:r>
              <a:rPr lang="en-US" sz="2800" dirty="0">
                <a:latin typeface="Calibri" panose="020F0502020204030204" pitchFamily="34" charset="0"/>
              </a:rPr>
              <a:t>Create and maintain a </a:t>
            </a:r>
            <a:r>
              <a:rPr lang="en-US" sz="2800" dirty="0" smtClean="0">
                <a:latin typeface="Calibri" panose="020F0502020204030204" pitchFamily="34" charset="0"/>
              </a:rPr>
              <a:t>positive, safe, and respectful </a:t>
            </a:r>
            <a:r>
              <a:rPr lang="en-US" sz="2800" dirty="0">
                <a:latin typeface="Calibri" panose="020F0502020204030204" pitchFamily="34" charset="0"/>
              </a:rPr>
              <a:t>learning </a:t>
            </a:r>
            <a:r>
              <a:rPr lang="en-US" sz="2800" dirty="0" smtClean="0">
                <a:latin typeface="Calibri" panose="020F0502020204030204" pitchFamily="34" charset="0"/>
              </a:rPr>
              <a:t>environment;</a:t>
            </a:r>
          </a:p>
          <a:p>
            <a:pPr marL="457200" indent="-457200">
              <a:buFont typeface="Arial" panose="020B0604020202020204" pitchFamily="34" charset="0"/>
              <a:buChar char="•"/>
            </a:pPr>
            <a:r>
              <a:rPr lang="en-US" sz="2800" dirty="0" smtClean="0">
                <a:latin typeface="Calibri" panose="020F0502020204030204" pitchFamily="34" charset="0"/>
              </a:rPr>
              <a:t>Can implement effective online </a:t>
            </a:r>
            <a:r>
              <a:rPr lang="en-US" sz="2800" dirty="0">
                <a:latin typeface="Calibri" panose="020F0502020204030204" pitchFamily="34" charset="0"/>
              </a:rPr>
              <a:t>survey </a:t>
            </a:r>
            <a:r>
              <a:rPr lang="en-US" sz="2800" dirty="0" smtClean="0">
                <a:latin typeface="Calibri" panose="020F0502020204030204" pitchFamily="34" charset="0"/>
              </a:rPr>
              <a:t>and assessment; and </a:t>
            </a:r>
            <a:endParaRPr lang="en-US" sz="2800" dirty="0">
              <a:latin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rPr>
              <a:t>Can maintain and cultivate human interaction.</a:t>
            </a:r>
            <a:endParaRPr lang="en-US" sz="2800" dirty="0">
              <a:latin typeface="Calibri" panose="020F0502020204030204" pitchFamily="34" charset="0"/>
            </a:endParaRPr>
          </a:p>
        </p:txBody>
      </p:sp>
      <p:sp>
        <p:nvSpPr>
          <p:cNvPr id="6" name="Rectangle 5"/>
          <p:cNvSpPr/>
          <p:nvPr/>
        </p:nvSpPr>
        <p:spPr>
          <a:xfrm>
            <a:off x="13498527" y="27211090"/>
            <a:ext cx="8636166" cy="4678204"/>
          </a:xfrm>
          <a:prstGeom prst="rect">
            <a:avLst/>
          </a:prstGeom>
          <a:solidFill>
            <a:srgbClr val="FFFF00">
              <a:alpha val="35000"/>
            </a:srgbClr>
          </a:solidFill>
          <a:ln w="44450" cmpd="sng">
            <a:solidFill>
              <a:srgbClr val="FF0000"/>
            </a:solidFill>
          </a:ln>
        </p:spPr>
        <p:txBody>
          <a:bodyPr wrap="square" lIns="365760" tIns="274320" rIns="365760" bIns="274320">
            <a:spAutoFit/>
          </a:bodyPr>
          <a:lstStyle/>
          <a:p>
            <a:pPr algn="ctr"/>
            <a:r>
              <a:rPr lang="en-US" sz="4400" b="1" dirty="0" smtClean="0">
                <a:ln w="0"/>
                <a:solidFill>
                  <a:srgbClr val="FF0000"/>
                </a:solidFill>
                <a:effectLst>
                  <a:outerShdw blurRad="38100" dist="19050" dir="2700000" algn="tl" rotWithShape="0">
                    <a:schemeClr val="dk1">
                      <a:alpha val="40000"/>
                    </a:schemeClr>
                  </a:outerShdw>
                </a:effectLst>
                <a:latin typeface="Calibri" panose="020F0502020204030204" pitchFamily="34" charset="0"/>
              </a:rPr>
              <a:t>Challenges</a:t>
            </a:r>
          </a:p>
          <a:p>
            <a:pPr marL="457200" indent="-457200">
              <a:buFont typeface="Arial" panose="020B0604020202020204" pitchFamily="34" charset="0"/>
              <a:buChar char="•"/>
            </a:pPr>
            <a:r>
              <a:rPr lang="en-US" sz="3200" dirty="0" smtClean="0">
                <a:latin typeface="Calibri" panose="020F0502020204030204" pitchFamily="34" charset="0"/>
              </a:rPr>
              <a:t>Mission of the university</a:t>
            </a:r>
          </a:p>
          <a:p>
            <a:pPr marL="457200" indent="-457200">
              <a:buFont typeface="Arial" panose="020B0604020202020204" pitchFamily="34" charset="0"/>
              <a:buChar char="•"/>
            </a:pPr>
            <a:r>
              <a:rPr lang="en-US" sz="3200" dirty="0">
                <a:latin typeface="Calibri" panose="020F0502020204030204" pitchFamily="34" charset="0"/>
              </a:rPr>
              <a:t>Time </a:t>
            </a:r>
            <a:r>
              <a:rPr lang="en-US" sz="3200" dirty="0" smtClean="0">
                <a:latin typeface="Calibri" panose="020F0502020204030204" pitchFamily="34" charset="0"/>
              </a:rPr>
              <a:t>constraint</a:t>
            </a:r>
          </a:p>
          <a:p>
            <a:pPr marL="457200" indent="-457200">
              <a:buFont typeface="Arial" panose="020B0604020202020204" pitchFamily="34" charset="0"/>
              <a:buChar char="•"/>
            </a:pPr>
            <a:r>
              <a:rPr lang="en-US" sz="3200" dirty="0">
                <a:latin typeface="Calibri" panose="020F0502020204030204" pitchFamily="34" charset="0"/>
              </a:rPr>
              <a:t>Instructor’s </a:t>
            </a:r>
            <a:r>
              <a:rPr lang="en-US" sz="3200" dirty="0" smtClean="0">
                <a:latin typeface="Calibri" panose="020F0502020204030204" pitchFamily="34" charset="0"/>
              </a:rPr>
              <a:t>commitment</a:t>
            </a:r>
            <a:endParaRPr lang="en-US" sz="3200" dirty="0">
              <a:latin typeface="Calibri" panose="020F0502020204030204" pitchFamily="34" charset="0"/>
            </a:endParaRPr>
          </a:p>
          <a:p>
            <a:pPr marL="457200" indent="-457200">
              <a:buFont typeface="Arial" panose="020B0604020202020204" pitchFamily="34" charset="0"/>
              <a:buChar char="•"/>
            </a:pPr>
            <a:r>
              <a:rPr lang="en-US" sz="3200" dirty="0" smtClean="0">
                <a:latin typeface="Calibri" panose="020F0502020204030204" pitchFamily="34" charset="0"/>
              </a:rPr>
              <a:t>Campus supports</a:t>
            </a:r>
          </a:p>
          <a:p>
            <a:pPr marL="457200" indent="-457200">
              <a:buFont typeface="Arial" panose="020B0604020202020204" pitchFamily="34" charset="0"/>
              <a:buChar char="•"/>
            </a:pPr>
            <a:r>
              <a:rPr lang="en-US" sz="3200" dirty="0" smtClean="0">
                <a:latin typeface="Calibri" panose="020F0502020204030204" pitchFamily="34" charset="0"/>
              </a:rPr>
              <a:t>Students’ acceptance and reactions</a:t>
            </a:r>
          </a:p>
          <a:p>
            <a:pPr marL="457200" indent="-457200">
              <a:buFont typeface="Arial" panose="020B0604020202020204" pitchFamily="34" charset="0"/>
              <a:buChar char="•"/>
            </a:pPr>
            <a:r>
              <a:rPr lang="en-US" sz="3200" dirty="0" smtClean="0">
                <a:latin typeface="Calibri" panose="020F0502020204030204" pitchFamily="34" charset="0"/>
              </a:rPr>
              <a:t>Technology limitations</a:t>
            </a:r>
          </a:p>
          <a:p>
            <a:pPr marL="457200" indent="-457200">
              <a:buFont typeface="Arial" panose="020B0604020202020204" pitchFamily="34" charset="0"/>
              <a:buChar char="•"/>
            </a:pPr>
            <a:r>
              <a:rPr lang="en-US" sz="3200" dirty="0" smtClean="0">
                <a:latin typeface="Calibri" panose="020F0502020204030204" pitchFamily="34" charset="0"/>
              </a:rPr>
              <a:t>Value of teaching evaluation</a:t>
            </a:r>
            <a:endParaRPr lang="en-US" sz="3200" dirty="0">
              <a:latin typeface="Calibri" panose="020F0502020204030204" pitchFamily="34" charset="0"/>
            </a:endParaRPr>
          </a:p>
        </p:txBody>
      </p:sp>
      <p:sp>
        <p:nvSpPr>
          <p:cNvPr id="31" name="Rectangle 30"/>
          <p:cNvSpPr/>
          <p:nvPr/>
        </p:nvSpPr>
        <p:spPr>
          <a:xfrm>
            <a:off x="1000450" y="4505785"/>
            <a:ext cx="11822114" cy="6217087"/>
          </a:xfrm>
          <a:prstGeom prst="rect">
            <a:avLst/>
          </a:prstGeom>
          <a:solidFill>
            <a:srgbClr val="FFFF00">
              <a:alpha val="35000"/>
            </a:srgbClr>
          </a:solidFill>
          <a:ln w="38100">
            <a:solidFill>
              <a:srgbClr val="FF0000"/>
            </a:solidFill>
          </a:ln>
        </p:spPr>
        <p:txBody>
          <a:bodyPr wrap="square" lIns="274320" tIns="182880" rIns="274320" bIns="182880">
            <a:spAutoFit/>
          </a:bodyPr>
          <a:lstStyle/>
          <a:p>
            <a:pPr algn="ctr"/>
            <a:r>
              <a:rPr lang="en-US" sz="4400" b="1" dirty="0" smtClean="0">
                <a:ln w="0"/>
                <a:solidFill>
                  <a:srgbClr val="FF0000"/>
                </a:solidFill>
                <a:effectLst>
                  <a:outerShdw blurRad="38100" dist="19050" dir="2700000" algn="tl" rotWithShape="0">
                    <a:schemeClr val="dk1">
                      <a:alpha val="40000"/>
                    </a:schemeClr>
                  </a:outerShdw>
                </a:effectLst>
                <a:latin typeface="Calibri" panose="020F0502020204030204" pitchFamily="34" charset="0"/>
              </a:rPr>
              <a:t>ABSTRACT</a:t>
            </a:r>
          </a:p>
          <a:p>
            <a:r>
              <a:rPr lang="en-US" sz="2800" dirty="0" smtClean="0">
                <a:latin typeface="Calibri" panose="020F0502020204030204" pitchFamily="34" charset="0"/>
              </a:rPr>
              <a:t>Online </a:t>
            </a:r>
            <a:r>
              <a:rPr lang="en-US" sz="2800" dirty="0">
                <a:latin typeface="Calibri" panose="020F0502020204030204" pitchFamily="34" charset="0"/>
              </a:rPr>
              <a:t>courses have been extensively offered by most research universities in North Carolina, but the face-to-face in-class teaching is still paramount at UNC Asheville.  However, the trend and need for online teaching may become a reality at UNC Asheville in the future.   In order to prepare for online teaching, the presenter has been exploring online teaching resources, and beginning the development of several hybrid (blended) courses recently.    It is noted that there are many free online tools that are effective for both online and in-class teaching.   In this poster presentation, the presenter will introduce these online tools that are practical and useful for </a:t>
            </a:r>
            <a:r>
              <a:rPr lang="en-US" sz="2800" dirty="0" smtClean="0">
                <a:latin typeface="Calibri" panose="020F0502020204030204" pitchFamily="34" charset="0"/>
              </a:rPr>
              <a:t>online presentation</a:t>
            </a:r>
            <a:r>
              <a:rPr lang="en-US" sz="2800" dirty="0">
                <a:latin typeface="Calibri" panose="020F0502020204030204" pitchFamily="34" charset="0"/>
              </a:rPr>
              <a:t>, collaboration, online quiz and survey.  The applications of these online tools will be illustrated.  Additionally, the strategies for effective online teaching will be outlined and discussed.  </a:t>
            </a:r>
            <a:r>
              <a:rPr lang="en-US" sz="2800" dirty="0"/>
              <a:t> </a:t>
            </a:r>
          </a:p>
        </p:txBody>
      </p:sp>
      <p:sp>
        <p:nvSpPr>
          <p:cNvPr id="7" name="Rectangle 6"/>
          <p:cNvSpPr/>
          <p:nvPr/>
        </p:nvSpPr>
        <p:spPr>
          <a:xfrm>
            <a:off x="18297750" y="32286212"/>
            <a:ext cx="3836943" cy="1815882"/>
          </a:xfrm>
          <a:prstGeom prst="rect">
            <a:avLst/>
          </a:prstGeom>
        </p:spPr>
        <p:txBody>
          <a:bodyPr wrap="square">
            <a:spAutoFit/>
          </a:bodyPr>
          <a:lstStyle/>
          <a:p>
            <a:r>
              <a:rPr lang="en-US" sz="2800" dirty="0" smtClean="0">
                <a:latin typeface="Calibri" panose="020F0502020204030204" pitchFamily="34" charset="0"/>
                <a:ea typeface="SimSun" panose="02010600030101010101" pitchFamily="2" charset="-122"/>
              </a:rPr>
              <a:t>The </a:t>
            </a:r>
            <a:r>
              <a:rPr lang="en-US" sz="2800" dirty="0">
                <a:latin typeface="Calibri" panose="020F0502020204030204" pitchFamily="34" charset="0"/>
                <a:ea typeface="SimSun" panose="02010600030101010101" pitchFamily="2" charset="-122"/>
              </a:rPr>
              <a:t>University of Houston </a:t>
            </a:r>
            <a:r>
              <a:rPr lang="en-US" sz="2800" dirty="0" smtClean="0">
                <a:latin typeface="Calibri" panose="020F0502020204030204" pitchFamily="34" charset="0"/>
                <a:ea typeface="SimSun" panose="02010600030101010101" pitchFamily="2" charset="-122"/>
              </a:rPr>
              <a:t>offered </a:t>
            </a:r>
            <a:r>
              <a:rPr lang="en-US" sz="2800" dirty="0">
                <a:latin typeface="Calibri" panose="020F0502020204030204" pitchFamily="34" charset="0"/>
                <a:ea typeface="SimSun" panose="02010600030101010101" pitchFamily="2" charset="-122"/>
              </a:rPr>
              <a:t>the first televised college </a:t>
            </a:r>
            <a:r>
              <a:rPr lang="en-US" sz="2800" dirty="0" smtClean="0">
                <a:latin typeface="Calibri" panose="020F0502020204030204" pitchFamily="34" charset="0"/>
                <a:ea typeface="SimSun" panose="02010600030101010101" pitchFamily="2" charset="-122"/>
              </a:rPr>
              <a:t>classes in 1953. </a:t>
            </a:r>
            <a:endParaRPr lang="en-US" dirty="0">
              <a:latin typeface="Calibri" panose="020F0502020204030204" pitchFamily="34" charset="0"/>
            </a:endParaRPr>
          </a:p>
        </p:txBody>
      </p:sp>
      <p:sp>
        <p:nvSpPr>
          <p:cNvPr id="12" name="Rectangle 11"/>
          <p:cNvSpPr/>
          <p:nvPr/>
        </p:nvSpPr>
        <p:spPr>
          <a:xfrm>
            <a:off x="25419154" y="10272157"/>
            <a:ext cx="11838244" cy="5909310"/>
          </a:xfrm>
          <a:prstGeom prst="rect">
            <a:avLst/>
          </a:prstGeom>
          <a:ln w="25400">
            <a:solidFill>
              <a:srgbClr val="FF0000"/>
            </a:solidFill>
          </a:ln>
        </p:spPr>
        <p:txBody>
          <a:bodyPr wrap="square" lIns="365760" tIns="274320" rIns="365760" bIns="274320">
            <a:spAutoFit/>
          </a:bodyPr>
          <a:lstStyle/>
          <a:p>
            <a:pPr>
              <a:spcBef>
                <a:spcPts val="0"/>
              </a:spcBef>
            </a:pPr>
            <a:r>
              <a:rPr lang="en-US" sz="4000" b="1" dirty="0" smtClean="0">
                <a:ln w="0"/>
                <a:solidFill>
                  <a:schemeClr val="accent2"/>
                </a:solidFill>
                <a:effectLst>
                  <a:outerShdw blurRad="38100" dist="19050" dir="2700000" algn="tl" rotWithShape="0">
                    <a:schemeClr val="dk1">
                      <a:alpha val="40000"/>
                    </a:schemeClr>
                  </a:outerShdw>
                </a:effectLst>
                <a:latin typeface="Calibri" panose="020F0502020204030204" pitchFamily="34" charset="0"/>
              </a:rPr>
              <a:t>PRESENTATION </a:t>
            </a:r>
          </a:p>
          <a:p>
            <a:pPr marL="457200" indent="-457200">
              <a:spcBef>
                <a:spcPts val="0"/>
              </a:spcBef>
              <a:buFont typeface="Arial" panose="020B0604020202020204" pitchFamily="34" charset="0"/>
              <a:buChar char="•"/>
            </a:pPr>
            <a:r>
              <a:rPr lang="en-US" sz="2800" dirty="0" smtClean="0">
                <a:latin typeface="Calibri" panose="020F0502020204030204" pitchFamily="34" charset="0"/>
              </a:rPr>
              <a:t>Add narration to </a:t>
            </a:r>
            <a:r>
              <a:rPr lang="en-US" sz="2800" b="1" dirty="0" smtClean="0">
                <a:solidFill>
                  <a:srgbClr val="FF0000"/>
                </a:solidFill>
                <a:latin typeface="Calibri" panose="020F0502020204030204" pitchFamily="34" charset="0"/>
              </a:rPr>
              <a:t>PowerPoint Presentations.</a:t>
            </a:r>
            <a:endParaRPr lang="en-US" sz="2800" b="1" dirty="0">
              <a:solidFill>
                <a:srgbClr val="FF0000"/>
              </a:solidFill>
              <a:latin typeface="Calibri" panose="020F0502020204030204" pitchFamily="34" charset="0"/>
            </a:endParaRPr>
          </a:p>
          <a:p>
            <a:pPr marL="457200" indent="-457200">
              <a:spcBef>
                <a:spcPts val="0"/>
              </a:spcBef>
              <a:buFont typeface="Arial" panose="020B0604020202020204" pitchFamily="34" charset="0"/>
              <a:buChar char="•"/>
            </a:pPr>
            <a:r>
              <a:rPr lang="en-US" sz="2800" b="1" dirty="0" err="1" smtClean="0">
                <a:solidFill>
                  <a:srgbClr val="FF0000"/>
                </a:solidFill>
                <a:latin typeface="Calibri" panose="020F0502020204030204" pitchFamily="34" charset="0"/>
              </a:rPr>
              <a:t>Swivl</a:t>
            </a:r>
            <a:r>
              <a:rPr lang="en-US" sz="2800" b="1" dirty="0" smtClean="0">
                <a:solidFill>
                  <a:srgbClr val="FF0000"/>
                </a:solidFill>
                <a:latin typeface="Calibri" panose="020F0502020204030204" pitchFamily="34" charset="0"/>
              </a:rPr>
              <a:t>: </a:t>
            </a:r>
            <a:r>
              <a:rPr lang="en-US" sz="2800" dirty="0" smtClean="0">
                <a:latin typeface="Calibri" panose="020F0502020204030204" pitchFamily="34" charset="0"/>
              </a:rPr>
              <a:t>Hardware and software for recording videos of lectures.</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PowerPoint Online: </a:t>
            </a:r>
            <a:r>
              <a:rPr lang="en-US" sz="2800" dirty="0" smtClean="0">
                <a:latin typeface="Calibri" panose="020F0502020204030204" pitchFamily="34" charset="0"/>
              </a:rPr>
              <a:t>Create and share PowerPoint presentations online.</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OfficeMix: </a:t>
            </a:r>
            <a:r>
              <a:rPr lang="en-US" sz="2800" dirty="0" smtClean="0">
                <a:latin typeface="Calibri" panose="020F0502020204030204" pitchFamily="34" charset="0"/>
              </a:rPr>
              <a:t>Free authoring add-on for PowerPoint 2013.</a:t>
            </a:r>
            <a:endParaRPr lang="en-US" sz="2800" dirty="0" smtClean="0"/>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Sway:  </a:t>
            </a:r>
            <a:r>
              <a:rPr lang="en-US" sz="2800" dirty="0" smtClean="0">
                <a:latin typeface="Calibri" panose="020F0502020204030204" pitchFamily="34" charset="0"/>
              </a:rPr>
              <a:t>Free online presentation, not </a:t>
            </a:r>
            <a:r>
              <a:rPr lang="en-US" sz="2800" dirty="0">
                <a:latin typeface="Calibri" panose="020F0502020204030204" pitchFamily="34" charset="0"/>
              </a:rPr>
              <a:t>intuitive </a:t>
            </a:r>
            <a:r>
              <a:rPr lang="en-US" sz="2800" dirty="0" smtClean="0">
                <a:latin typeface="Calibri" panose="020F0502020204030204" pitchFamily="34" charset="0"/>
              </a:rPr>
              <a:t>initially </a:t>
            </a:r>
            <a:r>
              <a:rPr lang="en-US" sz="2800" dirty="0">
                <a:latin typeface="Calibri" panose="020F0502020204030204" pitchFamily="34" charset="0"/>
              </a:rPr>
              <a:t>but </a:t>
            </a:r>
            <a:r>
              <a:rPr lang="en-US" sz="2800" dirty="0" smtClean="0">
                <a:latin typeface="Calibri" panose="020F0502020204030204" pitchFamily="34" charset="0"/>
              </a:rPr>
              <a:t>extensive.</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Google </a:t>
            </a:r>
            <a:r>
              <a:rPr lang="en-US" sz="2800" b="1" dirty="0">
                <a:solidFill>
                  <a:srgbClr val="FF0000"/>
                </a:solidFill>
                <a:latin typeface="Calibri" panose="020F0502020204030204" pitchFamily="34" charset="0"/>
              </a:rPr>
              <a:t>Slides:  </a:t>
            </a:r>
            <a:r>
              <a:rPr lang="en-US" sz="2800" dirty="0" smtClean="0">
                <a:latin typeface="Calibri" panose="020F0502020204030204" pitchFamily="34" charset="0"/>
              </a:rPr>
              <a:t>Create and </a:t>
            </a:r>
            <a:r>
              <a:rPr lang="en-US" sz="2800" dirty="0">
                <a:latin typeface="Calibri" panose="020F0502020204030204" pitchFamily="34" charset="0"/>
              </a:rPr>
              <a:t>collaborate with others on </a:t>
            </a:r>
            <a:r>
              <a:rPr lang="en-US" sz="2800" dirty="0" smtClean="0">
                <a:latin typeface="Calibri" panose="020F0502020204030204" pitchFamily="34" charset="0"/>
              </a:rPr>
              <a:t>presentations</a:t>
            </a:r>
            <a:r>
              <a:rPr lang="en-US" sz="2800" dirty="0">
                <a:latin typeface="Calibri" panose="020F0502020204030204" pitchFamily="34" charset="0"/>
              </a:rPr>
              <a:t>.</a:t>
            </a:r>
            <a:endParaRPr lang="en-US" sz="2800" dirty="0" smtClean="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Podcasting: </a:t>
            </a:r>
            <a:r>
              <a:rPr lang="en-US" sz="2800" dirty="0" smtClean="0">
                <a:latin typeface="Calibri" panose="020F0502020204030204" pitchFamily="34" charset="0"/>
              </a:rPr>
              <a:t>Produce and share audios of lectures.</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CuePrompter: </a:t>
            </a:r>
            <a:r>
              <a:rPr lang="en-US" sz="2800" dirty="0" smtClean="0">
                <a:latin typeface="Calibri" panose="020F0502020204030204" pitchFamily="34" charset="0"/>
              </a:rPr>
              <a:t>Free  online teleprompter.</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Emaze: </a:t>
            </a:r>
            <a:r>
              <a:rPr lang="en-US" sz="2800" dirty="0" smtClean="0">
                <a:latin typeface="Calibri" panose="020F0502020204030204" pitchFamily="34" charset="0"/>
              </a:rPr>
              <a:t>A powerful free (and paid version) online presentation tool.</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Slides: </a:t>
            </a:r>
            <a:r>
              <a:rPr lang="en-US" sz="2800" dirty="0" smtClean="0">
                <a:latin typeface="Calibri" panose="020F0502020204030204" pitchFamily="34" charset="0"/>
              </a:rPr>
              <a:t>An interesting free (and paid version) online presentation tool.</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Prezi: </a:t>
            </a:r>
            <a:r>
              <a:rPr lang="en-US" sz="2800" dirty="0" smtClean="0">
                <a:latin typeface="Calibri" panose="020F0502020204030204" pitchFamily="34" charset="0"/>
              </a:rPr>
              <a:t>A basic free (and paid version) online presentation tool. </a:t>
            </a:r>
            <a:endParaRPr lang="en-US" sz="2800" dirty="0">
              <a:latin typeface="Calibri" panose="020F0502020204030204" pitchFamily="34" charset="0"/>
            </a:endParaRPr>
          </a:p>
        </p:txBody>
      </p:sp>
      <p:pic>
        <p:nvPicPr>
          <p:cNvPr id="1026" name="Picture 2" descr="http://blog.ncce.org/wp-content/uploads/2015/06/office-mix-stacked-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18320" y="11236111"/>
            <a:ext cx="971512" cy="9715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r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90472" y="12340723"/>
            <a:ext cx="1006975" cy="101951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phweb.bumc.bu.edu/otlt/mph-modules/universaldesign/moodle_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46845" y="5620693"/>
            <a:ext cx="1578652" cy="115317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its.fsu.edu/var/ezwebin_site/storage/images/information-technology-services/employees/blackboard-logo/1025085-1-eng-US/Blackboard-Logo_imagelar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71514" y="6974769"/>
            <a:ext cx="1958646" cy="160965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andover.edu/EI/SiteAssets/Pages/Resources/Canvas_vertical_colo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64565" y="8791610"/>
            <a:ext cx="1357210" cy="111586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blogs.shu.ac.uk/shutel/files/2014/08/GSlide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50157" y="13789120"/>
            <a:ext cx="1091186" cy="109118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upload.wikimedia.org/wikipedia/commons/thumb/b/b0/Microsoft_PowerPoint_2013_logo.svg/1043px-Microsoft_PowerPoint_2013_logo.sv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21463" y="10483846"/>
            <a:ext cx="1005650" cy="98805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0378437" y="36189219"/>
            <a:ext cx="7001437" cy="1384995"/>
          </a:xfrm>
          <a:prstGeom prst="rect">
            <a:avLst/>
          </a:prstGeom>
          <a:solidFill>
            <a:srgbClr val="92D050">
              <a:alpha val="61000"/>
            </a:srgbClr>
          </a:solidFill>
          <a:ln w="25400">
            <a:solidFill>
              <a:srgbClr val="00B050"/>
            </a:solidFill>
          </a:ln>
        </p:spPr>
        <p:txBody>
          <a:bodyPr wrap="square">
            <a:spAutoFit/>
          </a:bodyPr>
          <a:lstStyle/>
          <a:p>
            <a:pPr marR="0" lvl="0">
              <a:spcBef>
                <a:spcPts val="0"/>
              </a:spcBef>
              <a:spcAft>
                <a:spcPts val="0"/>
              </a:spcAft>
            </a:pPr>
            <a:r>
              <a:rPr lang="en-US" sz="2800" b="1" dirty="0" smtClean="0">
                <a:solidFill>
                  <a:schemeClr val="accent2"/>
                </a:solidFill>
                <a:latin typeface="Calibri" panose="020F0502020204030204" pitchFamily="34" charset="0"/>
                <a:ea typeface="SimSun" panose="02010600030101010101" pitchFamily="2" charset="-122"/>
                <a:cs typeface="Times New Roman" panose="02020603050405020304" pitchFamily="18" charset="0"/>
              </a:rPr>
              <a:t>All software, logos, and trademarks mentioned herein are the property of their respective owners and copy right protected.</a:t>
            </a:r>
            <a:endParaRPr lang="en-US" sz="2800" b="1" dirty="0">
              <a:solidFill>
                <a:schemeClr val="accent2"/>
              </a:solidFill>
              <a:latin typeface="Calibri" panose="020F0502020204030204" pitchFamily="34" charset="0"/>
              <a:ea typeface="SimSun" panose="02010600030101010101" pitchFamily="2" charset="-122"/>
              <a:cs typeface="Times New Roman" panose="02020603050405020304" pitchFamily="18" charset="0"/>
            </a:endParaRPr>
          </a:p>
        </p:txBody>
      </p:sp>
      <p:grpSp>
        <p:nvGrpSpPr>
          <p:cNvPr id="28" name="Group 27"/>
          <p:cNvGrpSpPr/>
          <p:nvPr/>
        </p:nvGrpSpPr>
        <p:grpSpPr>
          <a:xfrm>
            <a:off x="22999135" y="16391398"/>
            <a:ext cx="15452304" cy="6340197"/>
            <a:chOff x="13451876" y="16903853"/>
            <a:chExt cx="15452304" cy="6340197"/>
          </a:xfrm>
        </p:grpSpPr>
        <p:sp>
          <p:nvSpPr>
            <p:cNvPr id="6154" name="Text Box 496"/>
            <p:cNvSpPr txBox="1">
              <a:spLocks noChangeArrowheads="1"/>
            </p:cNvSpPr>
            <p:nvPr/>
          </p:nvSpPr>
          <p:spPr bwMode="auto">
            <a:xfrm>
              <a:off x="13451876" y="16903853"/>
              <a:ext cx="14306878" cy="6340197"/>
            </a:xfrm>
            <a:prstGeom prst="rect">
              <a:avLst/>
            </a:prstGeom>
            <a:noFill/>
            <a:ln w="25400">
              <a:solidFill>
                <a:srgbClr val="FF0000"/>
              </a:solidFill>
            </a:ln>
            <a:extLst/>
          </p:spPr>
          <p:txBody>
            <a:bodyPr wrap="square" lIns="365760" tIns="274320" rIns="365760" bIns="274320">
              <a:spAutoFit/>
            </a:bodyPr>
            <a:lstStyle>
              <a:lvl1pPr defTabSz="4114800">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4114800">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4114800">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41148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41148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ts val="0"/>
                </a:spcBef>
                <a:buNone/>
              </a:pPr>
              <a:r>
                <a:rPr lang="en-US" sz="4000" b="1" dirty="0" smtClean="0">
                  <a:ln w="0"/>
                  <a:solidFill>
                    <a:schemeClr val="accent2"/>
                  </a:solidFill>
                  <a:effectLst>
                    <a:outerShdw blurRad="38100" dist="19050" dir="2700000" algn="tl" rotWithShape="0">
                      <a:schemeClr val="dk1">
                        <a:alpha val="40000"/>
                      </a:schemeClr>
                    </a:outerShdw>
                  </a:effectLst>
                  <a:latin typeface="Calibri" panose="020F0502020204030204" pitchFamily="34" charset="0"/>
                </a:rPr>
                <a:t>COMMUNICATION</a:t>
              </a:r>
            </a:p>
            <a:p>
              <a:pPr marL="514350" indent="-51435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Forum</a:t>
              </a:r>
              <a:r>
                <a:rPr lang="en-US" sz="2800" dirty="0" smtClean="0">
                  <a:latin typeface="Calibri" panose="020F0502020204030204" pitchFamily="34" charset="0"/>
                </a:rPr>
                <a:t> on Moodle.</a:t>
              </a:r>
            </a:p>
            <a:p>
              <a:pPr marL="514350" indent="-51435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Dashboard</a:t>
              </a:r>
              <a:r>
                <a:rPr lang="en-US" sz="2800" dirty="0" smtClean="0">
                  <a:latin typeface="Calibri" panose="020F0502020204030204" pitchFamily="34" charset="0"/>
                </a:rPr>
                <a:t> on Blackboard.</a:t>
              </a:r>
            </a:p>
            <a:p>
              <a:pPr marL="514350" indent="-514350">
                <a:spcBef>
                  <a:spcPts val="0"/>
                </a:spcBef>
                <a:buFont typeface="Arial" panose="020B0604020202020204" pitchFamily="34" charset="0"/>
                <a:buChar char="•"/>
              </a:pPr>
              <a:r>
                <a:rPr lang="en-US" sz="2800" b="1" dirty="0">
                  <a:solidFill>
                    <a:srgbClr val="FF0000"/>
                  </a:solidFill>
                  <a:latin typeface="Calibri" panose="020F0502020204030204" pitchFamily="34" charset="0"/>
                </a:rPr>
                <a:t>Slack:  </a:t>
              </a:r>
              <a:r>
                <a:rPr lang="en-US" sz="2800" dirty="0">
                  <a:latin typeface="Calibri" panose="020F0502020204030204" pitchFamily="34" charset="0"/>
                </a:rPr>
                <a:t>A free web-platform for team communication.  </a:t>
              </a:r>
              <a:endParaRPr lang="en-US" sz="2800" dirty="0" smtClean="0">
                <a:latin typeface="Calibri" panose="020F0502020204030204" pitchFamily="34" charset="0"/>
              </a:endParaRPr>
            </a:p>
            <a:p>
              <a:pPr marL="514350" indent="-51435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TodaysMeet:   </a:t>
              </a:r>
              <a:r>
                <a:rPr lang="en-US" sz="2800" dirty="0" smtClean="0">
                  <a:latin typeface="Calibri" panose="020F0502020204030204" pitchFamily="34" charset="0"/>
                </a:rPr>
                <a:t>A free chat platform for students to engage in conversation and discussion.</a:t>
              </a:r>
            </a:p>
            <a:p>
              <a:pPr marL="514350" indent="-51435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Padlet</a:t>
              </a:r>
              <a:r>
                <a:rPr lang="en-US" sz="2800" b="1" dirty="0">
                  <a:solidFill>
                    <a:srgbClr val="FF0000"/>
                  </a:solidFill>
                  <a:latin typeface="Calibri" panose="020F0502020204030204" pitchFamily="34" charset="0"/>
                </a:rPr>
                <a:t>: </a:t>
              </a:r>
              <a:r>
                <a:rPr lang="en-US" sz="2800" dirty="0">
                  <a:latin typeface="Calibri" panose="020F0502020204030204" pitchFamily="34" charset="0"/>
                </a:rPr>
                <a:t>An online “virtual” bulletin board, where people can collaborate, reflect, share links and pictures, in a secure and shared location.  </a:t>
              </a:r>
              <a:endParaRPr lang="en-US" sz="2800" dirty="0" smtClean="0">
                <a:latin typeface="Calibri" panose="020F0502020204030204" pitchFamily="34" charset="0"/>
              </a:endParaRPr>
            </a:p>
            <a:p>
              <a:pPr marL="514350" indent="-514350">
                <a:spcBef>
                  <a:spcPts val="0"/>
                </a:spcBef>
                <a:buFont typeface="Arial" panose="020B0604020202020204" pitchFamily="34" charset="0"/>
                <a:buChar char="•"/>
              </a:pPr>
              <a:r>
                <a:rPr lang="en-US" sz="2800" b="1" dirty="0">
                  <a:solidFill>
                    <a:srgbClr val="FF0000"/>
                  </a:solidFill>
                  <a:latin typeface="Calibri" panose="020F0502020204030204" pitchFamily="34" charset="0"/>
                </a:rPr>
                <a:t>Google Hangout: </a:t>
              </a:r>
              <a:r>
                <a:rPr lang="en-US" sz="2800" dirty="0">
                  <a:latin typeface="Calibri" panose="020F0502020204030204" pitchFamily="34" charset="0"/>
                </a:rPr>
                <a:t>A free online group video chatting software. </a:t>
              </a:r>
            </a:p>
            <a:p>
              <a:pPr marL="514350" indent="-514350">
                <a:spcBef>
                  <a:spcPts val="0"/>
                </a:spcBef>
                <a:buFont typeface="Arial" panose="020B0604020202020204" pitchFamily="34" charset="0"/>
                <a:buChar char="•"/>
              </a:pPr>
              <a:r>
                <a:rPr lang="en-US" sz="2800" b="1" dirty="0">
                  <a:solidFill>
                    <a:srgbClr val="FF0000"/>
                  </a:solidFill>
                  <a:latin typeface="Calibri" panose="020F0502020204030204" pitchFamily="34" charset="0"/>
                </a:rPr>
                <a:t>Skype:  </a:t>
              </a:r>
              <a:r>
                <a:rPr lang="en-US" sz="2800" dirty="0">
                  <a:latin typeface="Calibri" panose="020F0502020204030204" pitchFamily="34" charset="0"/>
                </a:rPr>
                <a:t>A free online messaging, calling, and video chatting software.   </a:t>
              </a:r>
              <a:endParaRPr lang="en-US" sz="2800" dirty="0" smtClean="0">
                <a:latin typeface="Calibri" panose="020F0502020204030204" pitchFamily="34" charset="0"/>
              </a:endParaRPr>
            </a:p>
            <a:p>
              <a:pPr marL="514350" indent="-51435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Hypothes.is: </a:t>
              </a:r>
              <a:r>
                <a:rPr lang="en-US" sz="2800" dirty="0" smtClean="0">
                  <a:latin typeface="Calibri" panose="020F0502020204030204" pitchFamily="34" charset="0"/>
                </a:rPr>
                <a:t>A free open platform for discussion on the web. It leverages annotation to enable sentence-level critique or note-taking on everything.  </a:t>
              </a:r>
            </a:p>
            <a:p>
              <a:pPr marL="514350" indent="-51435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Voki</a:t>
              </a:r>
              <a:r>
                <a:rPr lang="en-US" sz="2800" b="1" dirty="0">
                  <a:solidFill>
                    <a:srgbClr val="FF0000"/>
                  </a:solidFill>
                  <a:latin typeface="Calibri" panose="020F0502020204030204" pitchFamily="34" charset="0"/>
                </a:rPr>
                <a:t>: </a:t>
              </a:r>
              <a:r>
                <a:rPr lang="en-US" sz="2800" dirty="0">
                  <a:latin typeface="Calibri" panose="020F0502020204030204" pitchFamily="34" charset="0"/>
                </a:rPr>
                <a:t>A free (and paid) service that lets you create customized speaking characters.   It is great for self-introduction.  </a:t>
              </a:r>
              <a:endParaRPr lang="en-US" sz="2800" dirty="0" smtClean="0">
                <a:latin typeface="Calibri" panose="020F0502020204030204" pitchFamily="34" charset="0"/>
              </a:endParaRPr>
            </a:p>
          </p:txBody>
        </p:sp>
        <p:pic>
          <p:nvPicPr>
            <p:cNvPr id="11" name="Picture 10"/>
            <p:cNvPicPr>
              <a:picLocks noChangeAspect="1"/>
            </p:cNvPicPr>
            <p:nvPr/>
          </p:nvPicPr>
          <p:blipFill>
            <a:blip r:embed="rId13"/>
            <a:stretch>
              <a:fillRect/>
            </a:stretch>
          </p:blipFill>
          <p:spPr>
            <a:xfrm>
              <a:off x="26321352" y="18248951"/>
              <a:ext cx="2213593" cy="792706"/>
            </a:xfrm>
            <a:prstGeom prst="rect">
              <a:avLst/>
            </a:prstGeom>
          </p:spPr>
        </p:pic>
        <p:pic>
          <p:nvPicPr>
            <p:cNvPr id="1074" name="Picture 50" descr="https://encrypted-tbn0.gstatic.com/images?q=tbn:ANd9GcTll4FMrIQobAR0wfYYxL-bxUqXk6znQggRgQifhyuDFQJY4Mg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69945" y="17915654"/>
              <a:ext cx="2940315" cy="544059"/>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http://2.bp.blogspot.com/-ikWLSC4Q3c0/VSvGuh6QsqI/AAAAAAAAA84/rcLQSLHFhXQ/s1600/padlet_hi_res.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177630" y="18982131"/>
              <a:ext cx="2726550" cy="192722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http://www.brandsoftheworld.com/sites/default/files/styles/logo-thumbnail/public/112013/hangouts_0.png?itok=reYr0Z3x"/>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39672" y="20069256"/>
              <a:ext cx="700567" cy="700568"/>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http://www.zinnergie.org/wp-content/uploads/2014/01/skype_logo.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873630" y="20772655"/>
              <a:ext cx="1510585" cy="670001"/>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http://ww1.prweb.com/prfiles/2011/08/12/8716302/gI_71547_Voki_logo.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0857712">
              <a:off x="27032901" y="21766791"/>
              <a:ext cx="1354477" cy="132197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13498527" y="23059298"/>
            <a:ext cx="8607590" cy="3754874"/>
          </a:xfrm>
          <a:prstGeom prst="rect">
            <a:avLst/>
          </a:prstGeom>
          <a:ln w="25400">
            <a:solidFill>
              <a:srgbClr val="FF0000"/>
            </a:solidFill>
          </a:ln>
        </p:spPr>
        <p:txBody>
          <a:bodyPr wrap="square" lIns="365760" tIns="274320" rIns="365760" bIns="274320">
            <a:spAutoFit/>
          </a:bodyPr>
          <a:lstStyle/>
          <a:p>
            <a:pPr>
              <a:spcBef>
                <a:spcPts val="0"/>
              </a:spcBef>
            </a:pPr>
            <a:r>
              <a:rPr lang="en-US" sz="4000" b="1" dirty="0" smtClean="0">
                <a:ln w="0"/>
                <a:solidFill>
                  <a:schemeClr val="accent2"/>
                </a:solidFill>
                <a:effectLst>
                  <a:outerShdw blurRad="38100" dist="19050" dir="2700000" algn="tl" rotWithShape="0">
                    <a:schemeClr val="dk1">
                      <a:alpha val="40000"/>
                    </a:schemeClr>
                  </a:outerShdw>
                </a:effectLst>
                <a:latin typeface="Calibri" panose="020F0502020204030204" pitchFamily="34" charset="0"/>
              </a:rPr>
              <a:t>SCREEN CAPTURING</a:t>
            </a:r>
          </a:p>
          <a:p>
            <a:pPr marL="342900" indent="-3429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Tinytake: </a:t>
            </a:r>
            <a:r>
              <a:rPr lang="en-US" sz="2800" dirty="0" smtClean="0">
                <a:latin typeface="Calibri" panose="020F0502020204030204" pitchFamily="34" charset="0"/>
              </a:rPr>
              <a:t>To perform screen capture, record videos and share for free.</a:t>
            </a:r>
          </a:p>
          <a:p>
            <a:pPr marL="342900" indent="-3429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GifCAM: </a:t>
            </a:r>
            <a:r>
              <a:rPr lang="en-US" sz="2800" dirty="0" smtClean="0">
                <a:latin typeface="Calibri" panose="020F0502020204030204" pitchFamily="34" charset="0"/>
              </a:rPr>
              <a:t>To capture animated GIF images from the screen. </a:t>
            </a:r>
          </a:p>
          <a:p>
            <a:pPr marL="342900" indent="-3429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Screencast-o-matic: </a:t>
            </a:r>
            <a:r>
              <a:rPr lang="en-US" sz="2800" dirty="0" smtClean="0">
                <a:latin typeface="Calibri" panose="020F0502020204030204" pitchFamily="34" charset="0"/>
              </a:rPr>
              <a:t>A </a:t>
            </a:r>
            <a:r>
              <a:rPr lang="en-US" sz="2800" dirty="0">
                <a:latin typeface="Calibri" panose="020F0502020204030204" pitchFamily="34" charset="0"/>
              </a:rPr>
              <a:t>screen capture software </a:t>
            </a:r>
            <a:r>
              <a:rPr lang="en-US" sz="2800" dirty="0" smtClean="0">
                <a:latin typeface="Calibri" panose="020F0502020204030204" pitchFamily="34" charset="0"/>
              </a:rPr>
              <a:t>to </a:t>
            </a:r>
            <a:r>
              <a:rPr lang="en-US" sz="2800" dirty="0">
                <a:latin typeface="Calibri" panose="020F0502020204030204" pitchFamily="34" charset="0"/>
              </a:rPr>
              <a:t>create video from your </a:t>
            </a:r>
            <a:r>
              <a:rPr lang="en-US" sz="2800" dirty="0" smtClean="0">
                <a:latin typeface="Calibri" panose="020F0502020204030204" pitchFamily="34" charset="0"/>
              </a:rPr>
              <a:t>screen. </a:t>
            </a:r>
            <a:endParaRPr lang="en-US" sz="2800" dirty="0">
              <a:latin typeface="Calibri" panose="020F0502020204030204" pitchFamily="34" charset="0"/>
            </a:endParaRPr>
          </a:p>
        </p:txBody>
      </p:sp>
      <p:pic>
        <p:nvPicPr>
          <p:cNvPr id="1080" name="Picture 56" descr="https://pbs.twimg.com/profile_images/461295743349690369/mlwK4Y2r.jpe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656724" y="23454903"/>
            <a:ext cx="924716" cy="924716"/>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http://screenshots.en.sftcdn.net/en/scrn/69662000/69662702/gifcam-01-535x535.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628693" y="24631081"/>
            <a:ext cx="988553" cy="98855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22981634" y="30311503"/>
            <a:ext cx="14843515" cy="3754874"/>
            <a:chOff x="16380715" y="25101996"/>
            <a:chExt cx="14598472" cy="3754874"/>
          </a:xfrm>
        </p:grpSpPr>
        <p:sp>
          <p:nvSpPr>
            <p:cNvPr id="16" name="Rectangle 15"/>
            <p:cNvSpPr/>
            <p:nvPr/>
          </p:nvSpPr>
          <p:spPr>
            <a:xfrm>
              <a:off x="16380715" y="25101996"/>
              <a:ext cx="14132651" cy="3754874"/>
            </a:xfrm>
            <a:prstGeom prst="rect">
              <a:avLst/>
            </a:prstGeom>
            <a:ln w="25400" cmpd="thickThin">
              <a:solidFill>
                <a:srgbClr val="FF0000"/>
              </a:solidFill>
            </a:ln>
          </p:spPr>
          <p:txBody>
            <a:bodyPr wrap="square" lIns="365760" tIns="274320" rIns="365760" bIns="274320">
              <a:spAutoFit/>
            </a:bodyPr>
            <a:lstStyle/>
            <a:p>
              <a:pPr>
                <a:spcBef>
                  <a:spcPts val="0"/>
                </a:spcBef>
              </a:pPr>
              <a:r>
                <a:rPr lang="en-US" sz="4000" b="1" dirty="0" smtClean="0">
                  <a:ln w="0"/>
                  <a:solidFill>
                    <a:schemeClr val="accent2"/>
                  </a:solidFill>
                  <a:effectLst>
                    <a:outerShdw blurRad="38100" dist="19050" dir="2700000" algn="tl" rotWithShape="0">
                      <a:schemeClr val="dk1">
                        <a:alpha val="40000"/>
                      </a:schemeClr>
                    </a:outerShdw>
                  </a:effectLst>
                  <a:latin typeface="Calibri" panose="020F0502020204030204" pitchFamily="34" charset="0"/>
                </a:rPr>
                <a:t>USEFUL SOFTWARE</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Irfanview: </a:t>
              </a:r>
              <a:r>
                <a:rPr lang="en-US" sz="2800" dirty="0" smtClean="0">
                  <a:latin typeface="Calibri" panose="020F0502020204030204" pitchFamily="34" charset="0"/>
                </a:rPr>
                <a:t>A free and powerful tool for manipulating photos and images.</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VLC media player: </a:t>
              </a:r>
              <a:r>
                <a:rPr lang="en-US" sz="2800" dirty="0" smtClean="0">
                  <a:latin typeface="Calibri" panose="020F0502020204030204" pitchFamily="34" charset="0"/>
                </a:rPr>
                <a:t>A free and powerful video player.</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WebCamImageSave.com: </a:t>
              </a:r>
              <a:r>
                <a:rPr lang="en-US" sz="2800" dirty="0" smtClean="0">
                  <a:latin typeface="Calibri" panose="020F0502020204030204" pitchFamily="34" charset="0"/>
                </a:rPr>
                <a:t>A free webcam image capture utility. </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Paint.net: </a:t>
              </a:r>
              <a:r>
                <a:rPr lang="en-US" sz="2800" dirty="0" smtClean="0">
                  <a:latin typeface="Calibri" panose="020F0502020204030204" pitchFamily="34" charset="0"/>
                </a:rPr>
                <a:t>A free and powerful software for manipulating images</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Unfreeze: </a:t>
              </a:r>
              <a:r>
                <a:rPr lang="en-US" sz="2800" dirty="0" smtClean="0">
                  <a:latin typeface="Calibri" panose="020F0502020204030204" pitchFamily="34" charset="0"/>
                </a:rPr>
                <a:t>A free simple software to create a loop of GIF files.</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Ccleaner:  </a:t>
              </a:r>
              <a:r>
                <a:rPr lang="en-US" sz="2800" dirty="0" smtClean="0">
                  <a:latin typeface="Calibri" panose="020F0502020204030204" pitchFamily="34" charset="0"/>
                </a:rPr>
                <a:t>A free utility software for memory and disk cleaning.</a:t>
              </a:r>
            </a:p>
          </p:txBody>
        </p:sp>
        <p:pic>
          <p:nvPicPr>
            <p:cNvPr id="1078" name="Picture 54" descr="http://static.commentcamarche.net/ccm.net/faq/images/lCnx6uSE-paintnet-logo.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79835" y="27726966"/>
              <a:ext cx="1799352" cy="452898"/>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http://www.irfanview.com/images/kater_li_oben.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95083" y="25485131"/>
              <a:ext cx="1349870" cy="999904"/>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http://d-gfx.kognetwork.ch/VLC/cone_altglass.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016285" y="26586118"/>
              <a:ext cx="805448" cy="80544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p:cNvSpPr/>
          <p:nvPr/>
        </p:nvSpPr>
        <p:spPr>
          <a:xfrm>
            <a:off x="22999135" y="23059298"/>
            <a:ext cx="14306877" cy="3323987"/>
          </a:xfrm>
          <a:prstGeom prst="rect">
            <a:avLst/>
          </a:prstGeom>
          <a:ln w="25400">
            <a:solidFill>
              <a:srgbClr val="FF0000"/>
            </a:solidFill>
          </a:ln>
        </p:spPr>
        <p:txBody>
          <a:bodyPr wrap="square" lIns="365760" tIns="274320" rIns="365760" bIns="274320">
            <a:spAutoFit/>
          </a:bodyPr>
          <a:lstStyle/>
          <a:p>
            <a:pPr>
              <a:spcBef>
                <a:spcPts val="0"/>
              </a:spcBef>
            </a:pPr>
            <a:r>
              <a:rPr lang="en-US" sz="4000" b="1" dirty="0" smtClean="0">
                <a:ln w="0"/>
                <a:solidFill>
                  <a:schemeClr val="accent2"/>
                </a:solidFill>
                <a:effectLst>
                  <a:outerShdw blurRad="38100" dist="19050" dir="2700000" algn="tl" rotWithShape="0">
                    <a:schemeClr val="dk1">
                      <a:alpha val="40000"/>
                    </a:schemeClr>
                  </a:outerShdw>
                </a:effectLst>
                <a:latin typeface="Calibri" panose="020F0502020204030204" pitchFamily="34" charset="0"/>
              </a:rPr>
              <a:t>FILE SHARING/COLLABORATION</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Google Drive: </a:t>
            </a:r>
            <a:r>
              <a:rPr lang="en-US" sz="2800" dirty="0" smtClean="0">
                <a:latin typeface="Calibri" panose="020F0502020204030204" pitchFamily="34" charset="0"/>
              </a:rPr>
              <a:t>Good </a:t>
            </a:r>
            <a:r>
              <a:rPr lang="en-US" sz="2800" dirty="0">
                <a:latin typeface="Calibri" panose="020F0502020204030204" pitchFamily="34" charset="0"/>
              </a:rPr>
              <a:t>for sharing </a:t>
            </a:r>
            <a:r>
              <a:rPr lang="en-US" sz="2800" dirty="0" smtClean="0">
                <a:latin typeface="Calibri" panose="020F0502020204030204" pitchFamily="34" charset="0"/>
              </a:rPr>
              <a:t>files.</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Dropbox: </a:t>
            </a:r>
            <a:r>
              <a:rPr lang="en-US" sz="2800" dirty="0" smtClean="0">
                <a:latin typeface="Calibri" panose="020F0502020204030204" pitchFamily="34" charset="0"/>
              </a:rPr>
              <a:t>Good for sharing files and it can </a:t>
            </a:r>
            <a:r>
              <a:rPr lang="en-US" sz="2800" dirty="0">
                <a:latin typeface="Calibri" panose="020F0502020204030204" pitchFamily="34" charset="0"/>
              </a:rPr>
              <a:t>let </a:t>
            </a:r>
            <a:r>
              <a:rPr lang="en-US" sz="2800" dirty="0" smtClean="0">
                <a:latin typeface="Calibri" panose="020F0502020204030204" pitchFamily="34" charset="0"/>
              </a:rPr>
              <a:t>students </a:t>
            </a:r>
            <a:r>
              <a:rPr lang="en-US" sz="2800" dirty="0">
                <a:latin typeface="Calibri" panose="020F0502020204030204" pitchFamily="34" charset="0"/>
              </a:rPr>
              <a:t>upload a file to a designated </a:t>
            </a:r>
            <a:r>
              <a:rPr lang="en-US" sz="2800" dirty="0" smtClean="0">
                <a:latin typeface="Calibri" panose="020F0502020204030204" pitchFamily="34" charset="0"/>
              </a:rPr>
              <a:t>folder.</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b="1" dirty="0">
                <a:solidFill>
                  <a:srgbClr val="FF0000"/>
                </a:solidFill>
                <a:latin typeface="Calibri" panose="020F0502020204030204" pitchFamily="34" charset="0"/>
              </a:rPr>
              <a:t>SendAnywhere: </a:t>
            </a:r>
            <a:r>
              <a:rPr lang="en-US" sz="2800" dirty="0">
                <a:latin typeface="Calibri" panose="020F0502020204030204" pitchFamily="34" charset="0"/>
              </a:rPr>
              <a:t>A free software </a:t>
            </a:r>
            <a:r>
              <a:rPr lang="en-US" sz="2800" dirty="0" smtClean="0">
                <a:latin typeface="Calibri" panose="020F0502020204030204" pitchFamily="34" charset="0"/>
              </a:rPr>
              <a:t>to </a:t>
            </a:r>
            <a:r>
              <a:rPr lang="en-US" sz="2800" dirty="0">
                <a:latin typeface="Calibri" panose="020F0502020204030204" pitchFamily="34" charset="0"/>
              </a:rPr>
              <a:t>send files anywhere between different devices.   </a:t>
            </a:r>
            <a:endParaRPr lang="en-US" sz="2800" dirty="0" smtClean="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Youtube</a:t>
            </a:r>
            <a:r>
              <a:rPr lang="en-US" sz="2800" b="1" dirty="0">
                <a:solidFill>
                  <a:srgbClr val="FF0000"/>
                </a:solidFill>
                <a:latin typeface="Calibri" panose="020F0502020204030204" pitchFamily="34" charset="0"/>
              </a:rPr>
              <a:t>: </a:t>
            </a:r>
            <a:r>
              <a:rPr lang="en-US" sz="2800" dirty="0">
                <a:latin typeface="Calibri" panose="020F0502020204030204" pitchFamily="34" charset="0"/>
              </a:rPr>
              <a:t>A video sharing and editing site.  </a:t>
            </a:r>
            <a:endParaRPr lang="en-US" sz="2800" dirty="0" smtClean="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Pbworks</a:t>
            </a:r>
            <a:r>
              <a:rPr lang="en-US" sz="2800" b="1" dirty="0">
                <a:solidFill>
                  <a:srgbClr val="FF0000"/>
                </a:solidFill>
                <a:latin typeface="Calibri" panose="020F0502020204030204" pitchFamily="34" charset="0"/>
              </a:rPr>
              <a:t>: </a:t>
            </a:r>
            <a:r>
              <a:rPr lang="en-US" sz="2800" dirty="0">
                <a:latin typeface="Calibri" panose="020F0502020204030204" pitchFamily="34" charset="0"/>
              </a:rPr>
              <a:t>A free (and </a:t>
            </a:r>
            <a:r>
              <a:rPr lang="en-US" sz="2800" dirty="0" smtClean="0">
                <a:latin typeface="Calibri" panose="020F0502020204030204" pitchFamily="34" charset="0"/>
              </a:rPr>
              <a:t>paid version) </a:t>
            </a:r>
            <a:r>
              <a:rPr lang="en-US" sz="2800" dirty="0">
                <a:latin typeface="Calibri" panose="020F0502020204030204" pitchFamily="34" charset="0"/>
              </a:rPr>
              <a:t>online collaborative tool.  </a:t>
            </a:r>
            <a:endParaRPr lang="en-US" altLang="en-US" sz="2800" dirty="0">
              <a:latin typeface="Calibri" panose="020F0502020204030204" pitchFamily="34" charset="0"/>
            </a:endParaRPr>
          </a:p>
        </p:txBody>
      </p:sp>
      <p:pic>
        <p:nvPicPr>
          <p:cNvPr id="1076" name="Picture 52" descr="http://www.underconsideration.com/brandnew/archives/dropbox_logo_detail.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6788658" y="23488090"/>
            <a:ext cx="979744" cy="91025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http://www.google.com/drive/images/drive/logo-drive.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3132544" y="23412294"/>
            <a:ext cx="904671" cy="788428"/>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http://c93fea60bb98e121740fc38ff31162a8.s3.amazonaws.com/wp-content/uploads/2016/01/send-anywhere-logo.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821686" y="24819617"/>
            <a:ext cx="968654" cy="96865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3446469" y="36298689"/>
            <a:ext cx="6105133" cy="369332"/>
          </a:xfrm>
          <a:prstGeom prst="rect">
            <a:avLst/>
          </a:prstGeom>
        </p:spPr>
        <p:txBody>
          <a:bodyPr wrap="none">
            <a:spAutoFit/>
          </a:bodyPr>
          <a:lstStyle/>
          <a:p>
            <a:r>
              <a:rPr lang="en-US" sz="1800" dirty="0"/>
              <a:t>http://infinityschoolteachers.weebly.com/history-of-online-teaching.html</a:t>
            </a:r>
          </a:p>
        </p:txBody>
      </p:sp>
      <p:sp>
        <p:nvSpPr>
          <p:cNvPr id="13" name="Rectangle 12"/>
          <p:cNvSpPr/>
          <p:nvPr/>
        </p:nvSpPr>
        <p:spPr>
          <a:xfrm>
            <a:off x="13498527" y="16420765"/>
            <a:ext cx="8607590" cy="6340197"/>
          </a:xfrm>
          <a:prstGeom prst="rect">
            <a:avLst/>
          </a:prstGeom>
          <a:ln w="25400">
            <a:solidFill>
              <a:srgbClr val="FF0000"/>
            </a:solidFill>
          </a:ln>
        </p:spPr>
        <p:txBody>
          <a:bodyPr wrap="square" lIns="365760" tIns="274320" rIns="365760" bIns="274320">
            <a:spAutoFit/>
          </a:bodyPr>
          <a:lstStyle/>
          <a:p>
            <a:pPr>
              <a:spcBef>
                <a:spcPts val="0"/>
              </a:spcBef>
            </a:pPr>
            <a:r>
              <a:rPr lang="en-US" sz="4000" b="1" dirty="0" smtClean="0">
                <a:ln w="0"/>
                <a:solidFill>
                  <a:schemeClr val="accent2"/>
                </a:solidFill>
                <a:effectLst>
                  <a:outerShdw blurRad="38100" dist="19050" dir="2700000" algn="tl" rotWithShape="0">
                    <a:schemeClr val="dk1">
                      <a:alpha val="40000"/>
                    </a:schemeClr>
                  </a:outerShdw>
                </a:effectLst>
                <a:latin typeface="Calibri" panose="020F0502020204030204" pitchFamily="34" charset="0"/>
              </a:rPr>
              <a:t>VIDEO EDITING</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MS </a:t>
            </a:r>
            <a:r>
              <a:rPr lang="en-US" sz="2800" b="1" dirty="0">
                <a:solidFill>
                  <a:srgbClr val="FF0000"/>
                </a:solidFill>
                <a:latin typeface="Calibri" panose="020F0502020204030204" pitchFamily="34" charset="0"/>
              </a:rPr>
              <a:t>Movie Maker for Windows: </a:t>
            </a:r>
            <a:r>
              <a:rPr lang="en-US" sz="2800" dirty="0">
                <a:latin typeface="Calibri" panose="020F0502020204030204" pitchFamily="34" charset="0"/>
              </a:rPr>
              <a:t>A free software for editing and </a:t>
            </a:r>
            <a:r>
              <a:rPr lang="en-US" sz="2800" dirty="0" smtClean="0">
                <a:latin typeface="Calibri" panose="020F0502020204030204" pitchFamily="34" charset="0"/>
              </a:rPr>
              <a:t>sharing videos</a:t>
            </a:r>
            <a:r>
              <a:rPr lang="en-US" sz="2800" dirty="0">
                <a:latin typeface="Calibri" panose="020F0502020204030204" pitchFamily="34" charset="0"/>
              </a:rPr>
              <a:t>.   </a:t>
            </a:r>
            <a:endParaRPr lang="en-US" sz="2800" dirty="0" smtClean="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MS </a:t>
            </a:r>
            <a:r>
              <a:rPr lang="en-US" sz="2800" b="1" dirty="0">
                <a:solidFill>
                  <a:srgbClr val="FF0000"/>
                </a:solidFill>
                <a:latin typeface="Calibri" panose="020F0502020204030204" pitchFamily="34" charset="0"/>
              </a:rPr>
              <a:t>Photo Story for Windows: </a:t>
            </a:r>
            <a:r>
              <a:rPr lang="en-US" sz="2800" dirty="0">
                <a:latin typeface="Calibri" panose="020F0502020204030204" pitchFamily="34" charset="0"/>
              </a:rPr>
              <a:t>A free software for creating slide </a:t>
            </a:r>
            <a:r>
              <a:rPr lang="en-US" sz="2800" dirty="0" smtClean="0">
                <a:latin typeface="Calibri" panose="020F0502020204030204" pitchFamily="34" charset="0"/>
              </a:rPr>
              <a:t>shows/videos.   </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Jing</a:t>
            </a:r>
            <a:r>
              <a:rPr lang="en-US" sz="2800" b="1" dirty="0">
                <a:solidFill>
                  <a:srgbClr val="FF0000"/>
                </a:solidFill>
                <a:latin typeface="Calibri" panose="020F0502020204030204" pitchFamily="34" charset="0"/>
              </a:rPr>
              <a:t>:  </a:t>
            </a:r>
            <a:r>
              <a:rPr lang="en-US" sz="2800" dirty="0">
                <a:latin typeface="Calibri" panose="020F0502020204030204" pitchFamily="34" charset="0"/>
              </a:rPr>
              <a:t>A </a:t>
            </a:r>
            <a:r>
              <a:rPr lang="en-US" sz="2800" dirty="0" smtClean="0">
                <a:latin typeface="Calibri" panose="020F0502020204030204" pitchFamily="34" charset="0"/>
              </a:rPr>
              <a:t>free software </a:t>
            </a:r>
            <a:r>
              <a:rPr lang="en-US" sz="2800" dirty="0">
                <a:latin typeface="Calibri" panose="020F0502020204030204" pitchFamily="34" charset="0"/>
              </a:rPr>
              <a:t>that lets you </a:t>
            </a:r>
            <a:r>
              <a:rPr lang="en-US" sz="2800" dirty="0" smtClean="0">
                <a:latin typeface="Calibri" panose="020F0502020204030204" pitchFamily="34" charset="0"/>
              </a:rPr>
              <a:t>share images and short videos of your computer screen.   </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Vine</a:t>
            </a:r>
            <a:r>
              <a:rPr lang="en-US" sz="2800" b="1" dirty="0">
                <a:solidFill>
                  <a:srgbClr val="FF0000"/>
                </a:solidFill>
                <a:latin typeface="Calibri" panose="020F0502020204030204" pitchFamily="34" charset="0"/>
              </a:rPr>
              <a:t>: </a:t>
            </a:r>
            <a:r>
              <a:rPr lang="en-US" sz="2800" dirty="0">
                <a:latin typeface="Calibri" panose="020F0502020204030204" pitchFamily="34" charset="0"/>
              </a:rPr>
              <a:t>A </a:t>
            </a:r>
            <a:r>
              <a:rPr lang="en-US" sz="2800" dirty="0" smtClean="0">
                <a:latin typeface="Calibri" panose="020F0502020204030204" pitchFamily="34" charset="0"/>
              </a:rPr>
              <a:t>free video </a:t>
            </a:r>
            <a:r>
              <a:rPr lang="en-US" sz="2800" dirty="0">
                <a:latin typeface="Calibri" panose="020F0502020204030204" pitchFamily="34" charset="0"/>
              </a:rPr>
              <a:t>sharing platform.  </a:t>
            </a:r>
            <a:endParaRPr lang="en-US" sz="2800" dirty="0" smtClean="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Youtube </a:t>
            </a:r>
            <a:r>
              <a:rPr lang="en-US" sz="2800" b="1" dirty="0">
                <a:solidFill>
                  <a:srgbClr val="FF0000"/>
                </a:solidFill>
                <a:latin typeface="Calibri" panose="020F0502020204030204" pitchFamily="34" charset="0"/>
              </a:rPr>
              <a:t>editor: </a:t>
            </a:r>
            <a:r>
              <a:rPr lang="en-US" sz="2800" dirty="0">
                <a:latin typeface="Calibri" panose="020F0502020204030204" pitchFamily="34" charset="0"/>
              </a:rPr>
              <a:t>Online video </a:t>
            </a:r>
            <a:r>
              <a:rPr lang="en-US" sz="2800" dirty="0" smtClean="0">
                <a:latin typeface="Calibri" panose="020F0502020204030204" pitchFamily="34" charset="0"/>
              </a:rPr>
              <a:t>editor.</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Audacity: </a:t>
            </a:r>
            <a:r>
              <a:rPr lang="en-US" sz="2800" dirty="0" smtClean="0">
                <a:latin typeface="Calibri" panose="020F0502020204030204" pitchFamily="34" charset="0"/>
              </a:rPr>
              <a:t>Record </a:t>
            </a:r>
            <a:r>
              <a:rPr lang="en-US" sz="2800" dirty="0">
                <a:latin typeface="Calibri" panose="020F0502020204030204" pitchFamily="34" charset="0"/>
              </a:rPr>
              <a:t>and process </a:t>
            </a:r>
            <a:r>
              <a:rPr lang="en-US" sz="2800" dirty="0" smtClean="0">
                <a:latin typeface="Calibri" panose="020F0502020204030204" pitchFamily="34" charset="0"/>
              </a:rPr>
              <a:t>audio files.</a:t>
            </a:r>
          </a:p>
          <a:p>
            <a:pPr marL="457200" indent="-457200">
              <a:spcBef>
                <a:spcPts val="0"/>
              </a:spcBef>
              <a:buFont typeface="Arial" panose="020B0604020202020204" pitchFamily="34" charset="0"/>
              <a:buChar char="•"/>
            </a:pPr>
            <a:r>
              <a:rPr lang="en-US" sz="2800" b="1" dirty="0">
                <a:solidFill>
                  <a:srgbClr val="FF0000"/>
                </a:solidFill>
                <a:latin typeface="Calibri" panose="020F0502020204030204" pitchFamily="34" charset="0"/>
              </a:rPr>
              <a:t>Free M4a to MP3 </a:t>
            </a:r>
            <a:r>
              <a:rPr lang="en-US" sz="2800" b="1" dirty="0" smtClean="0">
                <a:solidFill>
                  <a:srgbClr val="FF0000"/>
                </a:solidFill>
                <a:latin typeface="Calibri" panose="020F0502020204030204" pitchFamily="34" charset="0"/>
              </a:rPr>
              <a:t>Converter: </a:t>
            </a:r>
            <a:r>
              <a:rPr lang="en-US" sz="2800" dirty="0" smtClean="0">
                <a:latin typeface="Calibri" panose="020F0502020204030204" pitchFamily="34" charset="0"/>
              </a:rPr>
              <a:t>Convert </a:t>
            </a:r>
            <a:r>
              <a:rPr lang="en-US" sz="2800" dirty="0">
                <a:latin typeface="Calibri" panose="020F0502020204030204" pitchFamily="34" charset="0"/>
              </a:rPr>
              <a:t>video to mp3 </a:t>
            </a:r>
            <a:r>
              <a:rPr lang="en-US" sz="2800" dirty="0" smtClean="0">
                <a:latin typeface="Calibri" panose="020F0502020204030204" pitchFamily="34" charset="0"/>
              </a:rPr>
              <a:t>audio.</a:t>
            </a:r>
            <a:endParaRPr lang="en-US" sz="2800" dirty="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VideoPad: </a:t>
            </a:r>
            <a:r>
              <a:rPr lang="en-US" sz="2800" dirty="0" smtClean="0">
                <a:latin typeface="Calibri" panose="020F0502020204030204" pitchFamily="34" charset="0"/>
              </a:rPr>
              <a:t>A free 30-day trial video editor.</a:t>
            </a:r>
            <a:endParaRPr lang="en-US" sz="2800" dirty="0">
              <a:latin typeface="Calibri" panose="020F0502020204030204" pitchFamily="34" charset="0"/>
            </a:endParaRPr>
          </a:p>
        </p:txBody>
      </p:sp>
      <p:pic>
        <p:nvPicPr>
          <p:cNvPr id="1054" name="Picture 30" descr="http://2.bp.blogspot.com/-uURkKUcRf4U/UodoMaFJ4KI/AAAAAAAAA30/y3iq2XOkqcM/s1600/logo.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739858" y="17056307"/>
            <a:ext cx="976638" cy="97663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www2.drury.edu/dswadley/free/photostory.jp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735983" y="18256566"/>
            <a:ext cx="863943" cy="81522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Related imag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708770" y="20391253"/>
            <a:ext cx="816769" cy="8167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30"/>
          <a:stretch>
            <a:fillRect/>
          </a:stretch>
        </p:blipFill>
        <p:spPr>
          <a:xfrm>
            <a:off x="21708156" y="19457835"/>
            <a:ext cx="868796" cy="642547"/>
          </a:xfrm>
          <a:prstGeom prst="rect">
            <a:avLst/>
          </a:prstGeom>
        </p:spPr>
      </p:pic>
      <p:pic>
        <p:nvPicPr>
          <p:cNvPr id="1028" name="Picture 4" descr="http://manual.audacityteam.org/o/m/images/4/48/audacity_logo_r_450wide_whitebg.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002052" y="21620321"/>
            <a:ext cx="1654567" cy="654473"/>
          </a:xfrm>
          <a:prstGeom prst="rect">
            <a:avLst/>
          </a:prstGeom>
          <a:noFill/>
          <a:extLst>
            <a:ext uri="{909E8E84-426E-40DD-AFC4-6F175D3DCCD1}">
              <a14:hiddenFill xmlns:a14="http://schemas.microsoft.com/office/drawing/2010/main">
                <a:solidFill>
                  <a:srgbClr val="FFFFFF"/>
                </a:solidFill>
              </a14:hiddenFill>
            </a:ext>
          </a:extLst>
        </p:spPr>
      </p:pic>
      <p:sp>
        <p:nvSpPr>
          <p:cNvPr id="6185" name="Text Box 546"/>
          <p:cNvSpPr txBox="1">
            <a:spLocks noChangeArrowheads="1"/>
          </p:cNvSpPr>
          <p:nvPr/>
        </p:nvSpPr>
        <p:spPr bwMode="auto">
          <a:xfrm>
            <a:off x="22981634" y="26684922"/>
            <a:ext cx="14324379" cy="3323987"/>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365760" tIns="274320" rIns="365760" bIns="274320">
            <a:spAutoFit/>
          </a:bodyPr>
          <a:lstStyle>
            <a:lvl1pPr defTabSz="4114800">
              <a:spcBef>
                <a:spcPct val="20000"/>
              </a:spcBef>
              <a:buChar char="•"/>
              <a:defRPr sz="2700">
                <a:solidFill>
                  <a:schemeClr val="tx1"/>
                </a:solidFill>
                <a:latin typeface="Arial" panose="020B0604020202020204" pitchFamily="34" charset="0"/>
                <a:ea typeface="MS PGothic" panose="020B0600070205080204" pitchFamily="34" charset="-128"/>
              </a:defRPr>
            </a:lvl1pPr>
            <a:lvl2pPr marL="742950" indent="-285750" defTabSz="4114800">
              <a:spcBef>
                <a:spcPct val="20000"/>
              </a:spcBef>
              <a:buChar char="–"/>
              <a:defRPr sz="2700">
                <a:solidFill>
                  <a:schemeClr val="tx1"/>
                </a:solidFill>
                <a:latin typeface="Arial" panose="020B0604020202020204" pitchFamily="34" charset="0"/>
                <a:ea typeface="MS PGothic" panose="020B0600070205080204" pitchFamily="34" charset="-128"/>
              </a:defRPr>
            </a:lvl2pPr>
            <a:lvl3pPr marL="1143000" indent="-228600" defTabSz="4114800">
              <a:spcBef>
                <a:spcPct val="20000"/>
              </a:spcBef>
              <a:buChar char="•"/>
              <a:defRPr sz="2300">
                <a:solidFill>
                  <a:schemeClr val="tx1"/>
                </a:solidFill>
                <a:latin typeface="Arial" panose="020B0604020202020204" pitchFamily="34" charset="0"/>
                <a:ea typeface="MS PGothic" panose="020B0600070205080204" pitchFamily="34" charset="-128"/>
              </a:defRPr>
            </a:lvl3pPr>
            <a:lvl4pPr marL="1600200" indent="-228600" defTabSz="4114800">
              <a:spcBef>
                <a:spcPct val="20000"/>
              </a:spcBef>
              <a:buChar char="–"/>
              <a:defRPr>
                <a:solidFill>
                  <a:schemeClr val="tx1"/>
                </a:solidFill>
                <a:latin typeface="Arial" panose="020B0604020202020204" pitchFamily="34" charset="0"/>
                <a:ea typeface="MS PGothic" panose="020B0600070205080204" pitchFamily="34" charset="-128"/>
              </a:defRPr>
            </a:lvl4pPr>
            <a:lvl5pPr marL="2057400" indent="-228600" defTabSz="4114800">
              <a:spcBef>
                <a:spcPct val="20000"/>
              </a:spcBef>
              <a:buChar char="»"/>
              <a:defRPr>
                <a:solidFill>
                  <a:schemeClr val="tx1"/>
                </a:solidFill>
                <a:latin typeface="Arial" panose="020B0604020202020204" pitchFamily="34" charset="0"/>
                <a:ea typeface="MS PGothic" panose="020B0600070205080204" pitchFamily="34" charset="-128"/>
              </a:defRPr>
            </a:lvl5pPr>
            <a:lvl6pPr marL="25146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6pPr>
            <a:lvl7pPr marL="29718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7pPr>
            <a:lvl8pPr marL="34290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8pPr>
            <a:lvl9pPr marL="3886200" indent="-228600" defTabSz="4114800" eaLnBrk="0" fontAlgn="base" hangingPunct="0">
              <a:spcBef>
                <a:spcPct val="20000"/>
              </a:spcBef>
              <a:spcAft>
                <a:spcPct val="0"/>
              </a:spcAft>
              <a:buChar char="»"/>
              <a:defRPr>
                <a:solidFill>
                  <a:schemeClr val="tx1"/>
                </a:solidFill>
                <a:latin typeface="Arial" panose="020B0604020202020204" pitchFamily="34" charset="0"/>
                <a:ea typeface="MS PGothic" panose="020B0600070205080204" pitchFamily="34" charset="-128"/>
              </a:defRPr>
            </a:lvl9pPr>
          </a:lstStyle>
          <a:p>
            <a:pPr>
              <a:spcBef>
                <a:spcPts val="0"/>
              </a:spcBef>
              <a:buNone/>
            </a:pPr>
            <a:r>
              <a:rPr lang="en-US" sz="4000" b="1" dirty="0" smtClean="0">
                <a:ln w="0"/>
                <a:solidFill>
                  <a:schemeClr val="accent2"/>
                </a:solidFill>
                <a:effectLst>
                  <a:outerShdw blurRad="38100" dist="19050" dir="2700000" algn="tl" rotWithShape="0">
                    <a:schemeClr val="dk1">
                      <a:alpha val="40000"/>
                    </a:schemeClr>
                  </a:outerShdw>
                </a:effectLst>
                <a:latin typeface="Calibri" panose="020F0502020204030204" pitchFamily="34" charset="0"/>
              </a:rPr>
              <a:t>SURVEY and FEEDBACK</a:t>
            </a: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Google form: </a:t>
            </a:r>
            <a:r>
              <a:rPr lang="en-US" sz="2800" dirty="0" smtClean="0">
                <a:latin typeface="Calibri" panose="020F0502020204030204" pitchFamily="34" charset="0"/>
              </a:rPr>
              <a:t>Good for online survey</a:t>
            </a:r>
            <a:r>
              <a:rPr lang="en-US" sz="2800" dirty="0">
                <a:latin typeface="Calibri" panose="020F0502020204030204" pitchFamily="34" charset="0"/>
              </a:rPr>
              <a:t>.</a:t>
            </a:r>
            <a:endParaRPr lang="en-US" sz="2800" b="1" dirty="0" smtClean="0">
              <a:latin typeface="Calibri" panose="020F0502020204030204" pitchFamily="34" charset="0"/>
            </a:endParaRPr>
          </a:p>
          <a:p>
            <a:pPr marL="457200" indent="-457200">
              <a:spcBef>
                <a:spcPts val="0"/>
              </a:spcBef>
              <a:buFont typeface="Arial" panose="020B0604020202020204" pitchFamily="34" charset="0"/>
              <a:buChar char="•"/>
            </a:pPr>
            <a:r>
              <a:rPr lang="en-US" sz="2800" b="1" dirty="0">
                <a:solidFill>
                  <a:srgbClr val="FF0000"/>
                </a:solidFill>
                <a:latin typeface="Calibri" panose="020F0502020204030204" pitchFamily="34" charset="0"/>
              </a:rPr>
              <a:t>Socrative: </a:t>
            </a:r>
            <a:r>
              <a:rPr lang="en-US" sz="2800" dirty="0">
                <a:latin typeface="Calibri" panose="020F0502020204030204" pitchFamily="34" charset="0"/>
              </a:rPr>
              <a:t>A free student response system that empowers teachers by engaging their classrooms with a series of educational exercises and games. </a:t>
            </a:r>
            <a:endParaRPr lang="en-US" sz="2800" dirty="0" smtClean="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SurveyMonkey</a:t>
            </a:r>
            <a:r>
              <a:rPr lang="en-US" sz="2800" b="1" dirty="0">
                <a:solidFill>
                  <a:srgbClr val="FF0000"/>
                </a:solidFill>
                <a:latin typeface="Calibri" panose="020F0502020204030204" pitchFamily="34" charset="0"/>
              </a:rPr>
              <a:t>: </a:t>
            </a:r>
            <a:r>
              <a:rPr lang="en-US" sz="2800" dirty="0">
                <a:latin typeface="Calibri" panose="020F0502020204030204" pitchFamily="34" charset="0"/>
              </a:rPr>
              <a:t>A free (and </a:t>
            </a:r>
            <a:r>
              <a:rPr lang="en-US" sz="2800" dirty="0" smtClean="0">
                <a:latin typeface="Calibri" panose="020F0502020204030204" pitchFamily="34" charset="0"/>
              </a:rPr>
              <a:t>paid version) </a:t>
            </a:r>
            <a:r>
              <a:rPr lang="en-US" sz="2800" dirty="0">
                <a:latin typeface="Calibri" panose="020F0502020204030204" pitchFamily="34" charset="0"/>
              </a:rPr>
              <a:t>online survey tool.   </a:t>
            </a:r>
            <a:endParaRPr lang="en-US" sz="2800" dirty="0" smtClean="0">
              <a:latin typeface="Calibri" panose="020F0502020204030204" pitchFamily="34" charset="0"/>
            </a:endParaRPr>
          </a:p>
          <a:p>
            <a:pPr marL="457200" indent="-457200">
              <a:spcBef>
                <a:spcPts val="0"/>
              </a:spcBef>
              <a:buFont typeface="Arial" panose="020B0604020202020204" pitchFamily="34" charset="0"/>
              <a:buChar char="•"/>
            </a:pPr>
            <a:r>
              <a:rPr lang="en-US" sz="2800" b="1" dirty="0" smtClean="0">
                <a:solidFill>
                  <a:srgbClr val="FF0000"/>
                </a:solidFill>
                <a:latin typeface="Calibri" panose="020F0502020204030204" pitchFamily="34" charset="0"/>
              </a:rPr>
              <a:t>Poll Anywhere</a:t>
            </a:r>
            <a:r>
              <a:rPr lang="en-US" sz="2800" b="1" dirty="0">
                <a:solidFill>
                  <a:srgbClr val="FF0000"/>
                </a:solidFill>
                <a:latin typeface="Calibri" panose="020F0502020204030204" pitchFamily="34" charset="0"/>
              </a:rPr>
              <a:t>: </a:t>
            </a:r>
            <a:r>
              <a:rPr lang="en-US" sz="2800" dirty="0">
                <a:latin typeface="Calibri" panose="020F0502020204030204" pitchFamily="34" charset="0"/>
              </a:rPr>
              <a:t>A free (and </a:t>
            </a:r>
            <a:r>
              <a:rPr lang="en-US" sz="2800" dirty="0" smtClean="0">
                <a:latin typeface="Calibri" panose="020F0502020204030204" pitchFamily="34" charset="0"/>
              </a:rPr>
              <a:t>paid version) </a:t>
            </a:r>
            <a:r>
              <a:rPr lang="en-US" sz="2800" dirty="0">
                <a:latin typeface="Calibri" panose="020F0502020204030204" pitchFamily="34" charset="0"/>
              </a:rPr>
              <a:t>web platform for surveys and quizzes.  </a:t>
            </a:r>
          </a:p>
        </p:txBody>
      </p:sp>
      <p:pic>
        <p:nvPicPr>
          <p:cNvPr id="1092" name="Picture 68" descr="https://lh4.googleusercontent.com/PGbKgVQXFUK_xFYRSdB_dv0CiypnVPAofkPg0bq3RMPvT8-b-00asVGJJeu8pw4eZEyokfx2-i_m6vYSVlHYdSOLQaMILjuQF8T26phru7qYhXroyqUcTtiVGxcc_m0z=s800"/>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152573" y="26915146"/>
            <a:ext cx="831519" cy="10212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blogs.cofc.edu/tlt/files/2013/10/Poll-Everywhere.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6693346" y="28708649"/>
            <a:ext cx="1075056" cy="120713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Online learning programs are free and plentiful"/>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0469645" y="34290822"/>
            <a:ext cx="8962384" cy="327802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0390652" y="37608624"/>
            <a:ext cx="9014109" cy="369332"/>
          </a:xfrm>
          <a:prstGeom prst="rect">
            <a:avLst/>
          </a:prstGeom>
        </p:spPr>
        <p:txBody>
          <a:bodyPr wrap="square">
            <a:spAutoFit/>
          </a:bodyPr>
          <a:lstStyle/>
          <a:p>
            <a:r>
              <a:rPr lang="en-US" sz="1800" dirty="0"/>
              <a:t>http://askforeducation.com/how-the-internet-and-modern-technologies-can-help-todays-students.html</a:t>
            </a:r>
          </a:p>
        </p:txBody>
      </p:sp>
      <p:pic>
        <p:nvPicPr>
          <p:cNvPr id="1036" name="Picture 12" descr="Pictur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489217" y="32251324"/>
            <a:ext cx="4808533" cy="4027146"/>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0849934" y="36915616"/>
            <a:ext cx="2976354" cy="584775"/>
          </a:xfrm>
          <a:prstGeom prst="rect">
            <a:avLst/>
          </a:prstGeom>
          <a:noFill/>
        </p:spPr>
        <p:txBody>
          <a:bodyPr wrap="square" rtlCol="0">
            <a:spAutoFit/>
          </a:bodyPr>
          <a:lstStyle/>
          <a:p>
            <a:r>
              <a:rPr lang="en-US" sz="3200" dirty="0" smtClean="0">
                <a:solidFill>
                  <a:srgbClr val="FFFFD2"/>
                </a:solidFill>
                <a:latin typeface="Calibri" panose="020F0502020204030204" pitchFamily="34" charset="0"/>
              </a:rPr>
              <a:t>Online Learning</a:t>
            </a:r>
            <a:endParaRPr lang="en-US" sz="3200" dirty="0">
              <a:solidFill>
                <a:srgbClr val="FFFFD2"/>
              </a:solidFill>
              <a:latin typeface="Calibri" panose="020F0502020204030204" pitchFamily="34" charset="0"/>
            </a:endParaRPr>
          </a:p>
        </p:txBody>
      </p:sp>
      <p:pic>
        <p:nvPicPr>
          <p:cNvPr id="8" name="Picture 2" descr="https://upload.wikimedia.org/wikipedia/commons/3/3b/Emaze_logo_2014-02-09_19-45.jp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6420889" y="15215705"/>
            <a:ext cx="1147211" cy="6905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blogs.nvcc.edu/kriddick/files/2013/12/socrative_logo.jpg"/>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5246711" y="27396505"/>
            <a:ext cx="2606893" cy="643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8"/>
          <a:stretch>
            <a:fillRect/>
          </a:stretch>
        </p:blipFill>
        <p:spPr>
          <a:xfrm>
            <a:off x="35181265" y="10541370"/>
            <a:ext cx="1319110" cy="123858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8793</TotalTime>
  <Words>1544</Words>
  <Application>Microsoft Office PowerPoint</Application>
  <PresentationFormat>Custom</PresentationFormat>
  <Paragraphs>139</Paragraphs>
  <Slides>1</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vt:i4>
      </vt:variant>
    </vt:vector>
  </HeadingPairs>
  <TitlesOfParts>
    <vt:vector size="12" baseType="lpstr">
      <vt:lpstr>MS PGothic</vt:lpstr>
      <vt:lpstr>MS PGothic</vt:lpstr>
      <vt:lpstr>SimSun</vt:lpstr>
      <vt:lpstr>Arial</vt:lpstr>
      <vt:lpstr>Arial Black</vt:lpstr>
      <vt:lpstr>Arial Narrow</vt:lpstr>
      <vt:lpstr>Calibri</vt:lpstr>
      <vt:lpstr>Times New Roman</vt:lpstr>
      <vt:lpstr>Custom Design</vt:lpstr>
      <vt:lpstr>1_Custom Design</vt:lpstr>
      <vt:lpstr>2_Custom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100cm by 100cm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Alex Huang</cp:lastModifiedBy>
  <cp:revision>444</cp:revision>
  <cp:lastPrinted>2016-01-22T18:55:04Z</cp:lastPrinted>
  <dcterms:created xsi:type="dcterms:W3CDTF">2011-04-29T15:05:12Z</dcterms:created>
  <dcterms:modified xsi:type="dcterms:W3CDTF">2016-01-24T01:11:07Z</dcterms:modified>
  <cp:category>Powerpoint poster templates</cp:category>
</cp:coreProperties>
</file>