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1" r:id="rId6"/>
    <p:sldId id="272" r:id="rId7"/>
    <p:sldId id="270" r:id="rId8"/>
    <p:sldId id="265" r:id="rId9"/>
    <p:sldId id="266" r:id="rId10"/>
    <p:sldId id="263" r:id="rId11"/>
    <p:sldId id="267" r:id="rId12"/>
    <p:sldId id="264" r:id="rId13"/>
    <p:sldId id="268" r:id="rId14"/>
    <p:sldId id="259" r:id="rId15"/>
    <p:sldId id="262" r:id="rId16"/>
    <p:sldId id="261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8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8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7134-C9F7-4838-ABDF-F2651933FC5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8FE7-6069-4276-B578-2906C476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1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Portland, Oregon </a:t>
            </a:r>
            <a:br>
              <a:rPr lang="en-US" dirty="0" smtClean="0"/>
            </a:br>
            <a:r>
              <a:rPr lang="en-US" dirty="0" smtClean="0"/>
              <a:t>Ice Storm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8-9 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6695" y="3244334"/>
            <a:ext cx="4330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http://www2.mmm.ucar.edu/imagearchive/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4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6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221"/>
            <a:ext cx="9144000" cy="5209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8439" y="4928839"/>
            <a:ext cx="12264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1012.1 </a:t>
            </a:r>
            <a:r>
              <a:rPr lang="en-US" dirty="0" err="1" smtClean="0"/>
              <a:t>hPa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1282390" y="3523785"/>
            <a:ext cx="1059294" cy="1405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40735" y="4431882"/>
            <a:ext cx="12264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1022.8 </a:t>
            </a:r>
            <a:r>
              <a:rPr lang="en-US" dirty="0" err="1" smtClean="0"/>
              <a:t>hPa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7953980" y="3644348"/>
            <a:ext cx="613245" cy="787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82390" y="2610678"/>
            <a:ext cx="7284835" cy="223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2426012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120 km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12037" y="304025"/>
            <a:ext cx="540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0000 UTC 9 December 2016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404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3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6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58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3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0100"/>
            <a:ext cx="6096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7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0100"/>
            <a:ext cx="6096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7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27"/>
            <a:ext cx="9144000" cy="51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221"/>
            <a:ext cx="9144000" cy="52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387" y="268362"/>
            <a:ext cx="78452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300 </a:t>
            </a:r>
            <a:r>
              <a:rPr lang="en-US" sz="4000" dirty="0" err="1" smtClean="0"/>
              <a:t>hPa</a:t>
            </a:r>
            <a:r>
              <a:rPr lang="en-US" sz="4000" dirty="0" smtClean="0"/>
              <a:t> level – 0000 UTC 9 Dec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211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387" y="268362"/>
            <a:ext cx="78452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500 </a:t>
            </a:r>
            <a:r>
              <a:rPr lang="en-US" sz="4000" dirty="0" err="1" smtClean="0"/>
              <a:t>hPa</a:t>
            </a:r>
            <a:r>
              <a:rPr lang="en-US" sz="4000" dirty="0" smtClean="0"/>
              <a:t> level – 0000 UTC 9 Dec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616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387" y="268362"/>
            <a:ext cx="78452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850 </a:t>
            </a:r>
            <a:r>
              <a:rPr lang="en-US" sz="4000" dirty="0" err="1" smtClean="0"/>
              <a:t>hPa</a:t>
            </a:r>
            <a:r>
              <a:rPr lang="en-US" sz="4000" dirty="0" smtClean="0"/>
              <a:t> level – 0000 UTC 9 Dec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195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752475"/>
            <a:ext cx="7143750" cy="535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2149" y="398532"/>
            <a:ext cx="569970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SLP– 2100 UTC 8 Dec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775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752475"/>
            <a:ext cx="7143750" cy="535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2149" y="398532"/>
            <a:ext cx="569970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SLP– 0000 UTC 9 Dec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040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752475"/>
            <a:ext cx="7143750" cy="535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2149" y="398532"/>
            <a:ext cx="569970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SLP– 0300 UTC 9 Dec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890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69</Words>
  <Application>Microsoft Office PowerPoint</Application>
  <PresentationFormat>On-screen Show (4:3)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Portland, Oregon  Ice 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Asheville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Portland, Oregon  Ice Storm</dc:title>
  <dc:creator>Doug Miller</dc:creator>
  <cp:lastModifiedBy>Doug Miller</cp:lastModifiedBy>
  <cp:revision>5</cp:revision>
  <dcterms:created xsi:type="dcterms:W3CDTF">2017-03-28T20:01:34Z</dcterms:created>
  <dcterms:modified xsi:type="dcterms:W3CDTF">2017-03-28T20:30:34Z</dcterms:modified>
</cp:coreProperties>
</file>