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F6C83-6B8F-41CF-A447-7F7E489A2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BBDF5-CCF6-42DE-B78B-D2A6537F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6778D-5439-48B2-984E-C395C42D3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4EB2A-0044-406C-8D5F-94AD956F2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457A7-FB71-43E5-9616-4997CBB9C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F89E2-614A-4D40-9F8F-65F895A8E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740EE-B00C-4118-A8A0-94229BEF0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3819A-7D8B-4573-987B-44FC6DF19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BC18D-0046-4506-8FCD-4D03BD4D8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AC5E7-97AF-49B4-B058-6C9F039D6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7E432-BC19-4EE3-8F15-6D8ED3CD9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32677B9-053D-4288-9DD9-697502DFC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united states&#10;&#10;Description automatically generated">
            <a:extLst>
              <a:ext uri="{FF2B5EF4-FFF2-40B4-BE49-F238E27FC236}">
                <a16:creationId xmlns:a16="http://schemas.microsoft.com/office/drawing/2014/main" id="{827A96F9-4E53-31D0-E873-45CD10BDF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" y="73145"/>
            <a:ext cx="8759969" cy="6711709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dirty="0"/>
              <a:t>1000 </a:t>
            </a:r>
            <a:r>
              <a:rPr lang="en-US" dirty="0" err="1"/>
              <a:t>hPa</a:t>
            </a:r>
            <a:r>
              <a:rPr lang="en-US" dirty="0"/>
              <a:t> Z/Geo </a:t>
            </a:r>
            <a:r>
              <a:rPr lang="en-US" dirty="0" err="1"/>
              <a:t>Rel</a:t>
            </a:r>
            <a:r>
              <a:rPr lang="en-US" dirty="0"/>
              <a:t> </a:t>
            </a:r>
            <a:r>
              <a:rPr lang="en-US" dirty="0" err="1"/>
              <a:t>Vort</a:t>
            </a:r>
            <a:r>
              <a:rPr lang="en-US" dirty="0"/>
              <a:t> at t0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8AE383-CB1B-4F18-971E-408408D7D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4865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990521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weather map&#10;&#10;Description automatically generated">
            <a:extLst>
              <a:ext uri="{FF2B5EF4-FFF2-40B4-BE49-F238E27FC236}">
                <a16:creationId xmlns:a16="http://schemas.microsoft.com/office/drawing/2014/main" id="{0262E334-ABB5-ED51-D59E-70A31EA3A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82289"/>
            <a:ext cx="8787401" cy="6693421"/>
          </a:xfrm>
          <a:prstGeom prst="rect">
            <a:avLst/>
          </a:prstGeom>
        </p:spPr>
      </p:pic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Temp Adv at t0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5E7A7F-9277-F85E-5CCE-BC6931280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093068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29 Mar 2024 case study facts: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1000 </a:t>
            </a:r>
            <a:r>
              <a:rPr lang="en-US" dirty="0" err="1"/>
              <a:t>hPa</a:t>
            </a:r>
            <a:r>
              <a:rPr lang="en-US" dirty="0"/>
              <a:t> cyclone center </a:t>
            </a:r>
            <a:r>
              <a:rPr lang="en-US" sz="2400" dirty="0"/>
              <a:t>(9 </a:t>
            </a:r>
            <a:r>
              <a:rPr lang="en-US" sz="2400" dirty="0" err="1"/>
              <a:t>pt</a:t>
            </a:r>
            <a:r>
              <a:rPr lang="en-US" sz="2400" dirty="0"/>
              <a:t> smoother, once)</a:t>
            </a:r>
          </a:p>
          <a:p>
            <a:pPr lvl="1" eaLnBrk="1" hangingPunct="1"/>
            <a:r>
              <a:rPr lang="en-US" dirty="0"/>
              <a:t>t0 = 1200 UTC 29 March 2024</a:t>
            </a:r>
          </a:p>
          <a:p>
            <a:pPr lvl="2" eaLnBrk="1" hangingPunct="1"/>
            <a:r>
              <a:rPr lang="en-US" dirty="0"/>
              <a:t>Z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en-US" dirty="0">
                <a:latin typeface="Symbol" panose="05050102010706020507" pitchFamily="18" charset="2"/>
              </a:rPr>
              <a:t>-80.7</a:t>
            </a:r>
            <a:r>
              <a:rPr lang="en-US" dirty="0"/>
              <a:t> m at 39.00</a:t>
            </a:r>
            <a:r>
              <a:rPr lang="en-US" baseline="30000" dirty="0"/>
              <a:t>o</a:t>
            </a:r>
            <a:r>
              <a:rPr lang="en-US" dirty="0"/>
              <a:t>N, 68.50</a:t>
            </a:r>
            <a:r>
              <a:rPr lang="en-US" baseline="30000" dirty="0"/>
              <a:t>o</a:t>
            </a:r>
            <a:r>
              <a:rPr lang="en-US" dirty="0"/>
              <a:t>W</a:t>
            </a:r>
          </a:p>
          <a:p>
            <a:pPr lvl="1" eaLnBrk="1" hangingPunct="1"/>
            <a:r>
              <a:rPr lang="en-US" dirty="0"/>
              <a:t>t1 = 1800 UTC 29 March 2024</a:t>
            </a:r>
          </a:p>
          <a:p>
            <a:pPr lvl="2" eaLnBrk="1" hangingPunct="1"/>
            <a:r>
              <a:rPr lang="en-US" dirty="0"/>
              <a:t>Z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en-US" dirty="0">
                <a:latin typeface="Symbol" panose="05050102010706020507" pitchFamily="18" charset="2"/>
              </a:rPr>
              <a:t>-</a:t>
            </a:r>
            <a:r>
              <a:rPr lang="en-US" dirty="0"/>
              <a:t>153.3 m at 41.00</a:t>
            </a:r>
            <a:r>
              <a:rPr lang="en-US" baseline="30000" dirty="0"/>
              <a:t>o</a:t>
            </a:r>
            <a:r>
              <a:rPr lang="en-US" dirty="0"/>
              <a:t>N, 66.50</a:t>
            </a:r>
            <a:r>
              <a:rPr lang="en-US" baseline="30000" dirty="0"/>
              <a:t>o</a:t>
            </a:r>
            <a:r>
              <a:rPr lang="en-US" dirty="0"/>
              <a:t>W</a:t>
            </a:r>
          </a:p>
          <a:p>
            <a:pPr eaLnBrk="1" hangingPunct="1"/>
            <a:r>
              <a:rPr lang="en-US" dirty="0"/>
              <a:t>Map projection</a:t>
            </a:r>
          </a:p>
          <a:p>
            <a:pPr lvl="1" eaLnBrk="1" hangingPunct="1"/>
            <a:r>
              <a:rPr lang="en-US" sz="2000" dirty="0"/>
              <a:t>ax.set_extent([-90,-55, 25, 55])  # case 9</a:t>
            </a:r>
          </a:p>
          <a:p>
            <a:pPr lvl="1" eaLnBrk="1" hangingPunct="1"/>
            <a:r>
              <a:rPr lang="en-US" sz="2000" dirty="0"/>
              <a:t>cart_proj=</a:t>
            </a:r>
            <a:r>
              <a:rPr lang="en-US" sz="2000" dirty="0" err="1"/>
              <a:t>ccrs.PlateCarree</a:t>
            </a:r>
            <a:r>
              <a:rPr lang="en-US" sz="2000" dirty="0"/>
              <a:t>(</a:t>
            </a:r>
            <a:r>
              <a:rPr lang="en-US" sz="2000" dirty="0" err="1"/>
              <a:t>central_longitude</a:t>
            </a:r>
            <a:r>
              <a:rPr lang="en-US" sz="2000" dirty="0"/>
              <a:t>= -60.0)  # Case 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united states&#10;&#10;Description automatically generated">
            <a:extLst>
              <a:ext uri="{FF2B5EF4-FFF2-40B4-BE49-F238E27FC236}">
                <a16:creationId xmlns:a16="http://schemas.microsoft.com/office/drawing/2014/main" id="{50561312-DDC2-763B-DCD0-D6DE78935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" y="73145"/>
            <a:ext cx="8759969" cy="6711709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1000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hPa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Z/Geo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Vort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at t1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2A399-922E-0624-3598-7A7CA71CB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4865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518507-1FE3-3A48-9CBF-FD6424415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093068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74177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eather&#10;&#10;Description automatically generated">
            <a:extLst>
              <a:ext uri="{FF2B5EF4-FFF2-40B4-BE49-F238E27FC236}">
                <a16:creationId xmlns:a16="http://schemas.microsoft.com/office/drawing/2014/main" id="{98730864-1105-DFAF-51D4-8514ACE85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1" y="109721"/>
            <a:ext cx="9006858" cy="6638557"/>
          </a:xfrm>
          <a:prstGeom prst="rect">
            <a:avLst/>
          </a:prstGeom>
        </p:spPr>
      </p:pic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1000 hPa Z/10-5 thick (m) at t0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2F8629-8C19-4AFB-2129-81DF5BBB4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093068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eather&#10;&#10;Description automatically generated">
            <a:extLst>
              <a:ext uri="{FF2B5EF4-FFF2-40B4-BE49-F238E27FC236}">
                <a16:creationId xmlns:a16="http://schemas.microsoft.com/office/drawing/2014/main" id="{36D64F37-ECFE-A16F-4549-355343BFC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55" y="109721"/>
            <a:ext cx="8805689" cy="6638557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850 hPa Z, THTE at t0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E6A499-82A8-F8FA-53F5-BA64FA59E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093068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united states&#10;&#10;Description automatically generated">
            <a:extLst>
              <a:ext uri="{FF2B5EF4-FFF2-40B4-BE49-F238E27FC236}">
                <a16:creationId xmlns:a16="http://schemas.microsoft.com/office/drawing/2014/main" id="{9E38563C-0F7D-5BD3-08D9-6B57629CE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1" y="73145"/>
            <a:ext cx="8686817" cy="6711709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dirty="0"/>
              <a:t>700 </a:t>
            </a:r>
            <a:r>
              <a:rPr lang="en-US" dirty="0" err="1"/>
              <a:t>hPa</a:t>
            </a:r>
            <a:r>
              <a:rPr lang="en-US" dirty="0"/>
              <a:t> Z </a:t>
            </a:r>
            <a:r>
              <a:rPr lang="en-US"/>
              <a:t>&amp; Omega </a:t>
            </a:r>
            <a:r>
              <a:rPr lang="en-US" dirty="0"/>
              <a:t>at t0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A790C-BF5C-6C9F-8258-43A28181D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093068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united states&#10;&#10;Description automatically generated">
            <a:extLst>
              <a:ext uri="{FF2B5EF4-FFF2-40B4-BE49-F238E27FC236}">
                <a16:creationId xmlns:a16="http://schemas.microsoft.com/office/drawing/2014/main" id="{F787F97B-A909-3AF8-567C-3DB68DF4D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1" y="82289"/>
            <a:ext cx="8823978" cy="6693421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500 hPa Z, Geo Abs Vort at t0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06FC57-75F8-CF28-4EAF-7D268155B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093068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ocean&#10;&#10;Description automatically generated">
            <a:extLst>
              <a:ext uri="{FF2B5EF4-FFF2-40B4-BE49-F238E27FC236}">
                <a16:creationId xmlns:a16="http://schemas.microsoft.com/office/drawing/2014/main" id="{77E10313-B56A-0243-6049-62E276526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" y="82289"/>
            <a:ext cx="8759969" cy="6693421"/>
          </a:xfrm>
          <a:prstGeom prst="rect">
            <a:avLst/>
          </a:prstGeom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WS at t0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1351AC-5AB7-31A7-D101-990A7E952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093068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weather map&#10;&#10;Description automatically generated">
            <a:extLst>
              <a:ext uri="{FF2B5EF4-FFF2-40B4-BE49-F238E27FC236}">
                <a16:creationId xmlns:a16="http://schemas.microsoft.com/office/drawing/2014/main" id="{2A32884D-2C40-5BBF-5F8E-826F979E5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73145"/>
            <a:ext cx="8723393" cy="6711709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Div at t0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B3D19-7AF2-D060-B74F-4BAC48D3E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093068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weather&#10;&#10;Description automatically generated">
            <a:extLst>
              <a:ext uri="{FF2B5EF4-FFF2-40B4-BE49-F238E27FC236}">
                <a16:creationId xmlns:a16="http://schemas.microsoft.com/office/drawing/2014/main" id="{6E0868DC-759D-3CAE-77DB-82C1FE8FB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82289"/>
            <a:ext cx="8723393" cy="6693421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GAVA at t0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531511-CCD6-E743-25C9-C825641F7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093068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5519</TotalTime>
  <Words>179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Symbol</vt:lpstr>
      <vt:lpstr>Times New Roman</vt:lpstr>
      <vt:lpstr>Default Design</vt:lpstr>
      <vt:lpstr>1000 hPa Z/Geo Rel Vort at t0</vt:lpstr>
      <vt:lpstr>PowerPoint Presentation</vt:lpstr>
      <vt:lpstr>1000 hPa Z/10-5 thick (m) at t0</vt:lpstr>
      <vt:lpstr>850 hPa Z, THTE at t0</vt:lpstr>
      <vt:lpstr>700 hPa Z &amp; Omega at t0</vt:lpstr>
      <vt:lpstr>500 hPa Z, Geo Abs Vort at t0</vt:lpstr>
      <vt:lpstr>300 hPa Z, WS at t0</vt:lpstr>
      <vt:lpstr>300 hPa Z, Div at t0</vt:lpstr>
      <vt:lpstr>300 hPa Z, GAVA at t0</vt:lpstr>
      <vt:lpstr>300 hPa Z, Temp Adv at t0</vt:lpstr>
      <vt:lpstr>29 Mar 2024 case study facts: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Doug Miller</cp:lastModifiedBy>
  <cp:revision>143</cp:revision>
  <dcterms:created xsi:type="dcterms:W3CDTF">1601-01-01T00:00:00Z</dcterms:created>
  <dcterms:modified xsi:type="dcterms:W3CDTF">2024-04-03T18:42:07Z</dcterms:modified>
</cp:coreProperties>
</file>