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07" r:id="rId9"/>
    <p:sldId id="308" r:id="rId10"/>
    <p:sldId id="30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&#10;&#10;Description automatically generated">
            <a:extLst>
              <a:ext uri="{FF2B5EF4-FFF2-40B4-BE49-F238E27FC236}">
                <a16:creationId xmlns:a16="http://schemas.microsoft.com/office/drawing/2014/main" id="{10878D1E-6891-D4D0-FFCE-857C8926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" y="73145"/>
            <a:ext cx="8933706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5A937-B08A-D318-BA83-A3E6C06B9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1336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61914-9C4E-8C75-5301-948B14988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98" y="19050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DD7F8EA5-B3CF-2E7E-9F4E-2C6B95CA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" y="82289"/>
            <a:ext cx="8933706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49C28-A25C-4A98-9979-6AD520C8438B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5A31B-5194-9F81-AFC3-DE7719C9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98" y="19050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28EDC554-0DDD-7DF2-468B-6DC88F32E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" y="73145"/>
            <a:ext cx="8933706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65776-DB51-D9DB-F8D2-BBDFFCC7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98" y="19050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84FA648A-772C-4F50-0550-8F2EC71BB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" y="82289"/>
            <a:ext cx="8933706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675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negative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955" y="5410200"/>
            <a:ext cx="166103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-1.22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878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negative</a:t>
            </a:r>
            <a:r>
              <a:rPr lang="en-US" dirty="0"/>
              <a:t> GAVA contribution to cyclogenesis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BFB93-92F9-7218-C113-B79F2C73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98" y="19050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">
            <a:extLst>
              <a:ext uri="{FF2B5EF4-FFF2-40B4-BE49-F238E27FC236}">
                <a16:creationId xmlns:a16="http://schemas.microsoft.com/office/drawing/2014/main" id="{967E894E-F00E-EEAB-711D-DD44E7999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80550" y="5410200"/>
            <a:ext cx="82381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(9.251383x10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)]*(-1.52987 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16.22247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16204-6045-6108-7555-684EF3AEF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98" y="19050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Description automatically generated">
            <a:extLst>
              <a:ext uri="{FF2B5EF4-FFF2-40B4-BE49-F238E27FC236}">
                <a16:creationId xmlns:a16="http://schemas.microsoft.com/office/drawing/2014/main" id="{AEF32866-8003-F73B-A7F8-5A5C04FD3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" y="82289"/>
            <a:ext cx="8933706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5533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positive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8463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372564" y="5410200"/>
            <a:ext cx="499688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16.22247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FF0000"/>
                </a:solidFill>
              </a:rPr>
              <a:t>.7891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LAD contribution to cyclogenesis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6E8D2-DCDC-DE24-9D41-F4E0107D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98" y="19050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earth&#10;&#10;Description automatically generated">
            <a:extLst>
              <a:ext uri="{FF2B5EF4-FFF2-40B4-BE49-F238E27FC236}">
                <a16:creationId xmlns:a16="http://schemas.microsoft.com/office/drawing/2014/main" id="{6D2D5371-6F62-ACEC-43CE-4465DA612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" y="73145"/>
            <a:ext cx="8933706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86570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NO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383868" y="5410200"/>
            <a:ext cx="44069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13.7891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+0.0 x 10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-9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&lt; 70%!!!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181C7-C050-E4E6-DC48-AB87AAE3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98" y="19050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8515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+1.210659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[(35.63 – {24.22}])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+5.282407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0.2292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&#10;&#10;Description automatically generated">
            <a:extLst>
              <a:ext uri="{FF2B5EF4-FFF2-40B4-BE49-F238E27FC236}">
                <a16:creationId xmlns:a16="http://schemas.microsoft.com/office/drawing/2014/main" id="{5F791990-225B-4699-1EB4-643C282D8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" y="73145"/>
            <a:ext cx="8933706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B3149-005E-4806-9E39-333373F0C68A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-</a:t>
            </a:r>
            <a:r>
              <a:rPr lang="en-US" sz="6000" dirty="0"/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1FC42-A753-F2D8-1538-FD47B0570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98" y="19050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&#10;&#10;Description automatically generated">
            <a:extLst>
              <a:ext uri="{FF2B5EF4-FFF2-40B4-BE49-F238E27FC236}">
                <a16:creationId xmlns:a16="http://schemas.microsoft.com/office/drawing/2014/main" id="{44595F06-6002-72F4-72FC-46FCD08A8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" y="82289"/>
            <a:ext cx="8933706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AC3B3-FBD1-4A94-8167-88A5EC6A28CC}"/>
              </a:ext>
            </a:extLst>
          </p:cNvPr>
          <p:cNvSpPr txBox="1"/>
          <p:nvPr/>
        </p:nvSpPr>
        <p:spPr>
          <a:xfrm>
            <a:off x="7086600" y="4267200"/>
            <a:ext cx="1034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-</a:t>
            </a:r>
            <a:r>
              <a:rPr lang="en-US" sz="6000" dirty="0"/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5E414-081F-ADA4-BC75-EE05EF30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98" y="1905000"/>
            <a:ext cx="72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7141</TotalTime>
  <Words>266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256</cp:revision>
  <cp:lastPrinted>1601-01-01T00:00:00Z</cp:lastPrinted>
  <dcterms:created xsi:type="dcterms:W3CDTF">1601-01-01T00:00:00Z</dcterms:created>
  <dcterms:modified xsi:type="dcterms:W3CDTF">2024-03-20T19:17:42Z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