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07" r:id="rId9"/>
    <p:sldId id="308" r:id="rId10"/>
    <p:sldId id="30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ocean&#10;&#10;Description automatically generated">
            <a:extLst>
              <a:ext uri="{FF2B5EF4-FFF2-40B4-BE49-F238E27FC236}">
                <a16:creationId xmlns:a16="http://schemas.microsoft.com/office/drawing/2014/main" id="{755B8BE3-D0FD-4B01-F9A5-B825AD1FF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73145"/>
            <a:ext cx="8814833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043D5-1DB3-EE0D-8098-C938A3E4DDDD}"/>
              </a:ext>
            </a:extLst>
          </p:cNvPr>
          <p:cNvSpPr txBox="1"/>
          <p:nvPr/>
        </p:nvSpPr>
        <p:spPr>
          <a:xfrm>
            <a:off x="31242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eather&#10;&#10;Description automatically generated">
            <a:extLst>
              <a:ext uri="{FF2B5EF4-FFF2-40B4-BE49-F238E27FC236}">
                <a16:creationId xmlns:a16="http://schemas.microsoft.com/office/drawing/2014/main" id="{23D74901-5B97-C09A-59A5-03DADB206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49C28-A25C-4A98-9979-6AD520C8438B}"/>
              </a:ext>
            </a:extLst>
          </p:cNvPr>
          <p:cNvSpPr txBox="1"/>
          <p:nvPr/>
        </p:nvSpPr>
        <p:spPr>
          <a:xfrm>
            <a:off x="6629400" y="4267200"/>
            <a:ext cx="1418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~0</a:t>
            </a:r>
            <a:r>
              <a:rPr lang="en-US" sz="60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84194-AEC3-CB4D-8E0C-0B1379E6410D}"/>
              </a:ext>
            </a:extLst>
          </p:cNvPr>
          <p:cNvSpPr txBox="1"/>
          <p:nvPr/>
        </p:nvSpPr>
        <p:spPr>
          <a:xfrm>
            <a:off x="37338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ocean&#10;&#10;Description automatically generated with medium confidence">
            <a:extLst>
              <a:ext uri="{FF2B5EF4-FFF2-40B4-BE49-F238E27FC236}">
                <a16:creationId xmlns:a16="http://schemas.microsoft.com/office/drawing/2014/main" id="{1817CB44-D228-1250-FEE0-0443661BF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73145"/>
            <a:ext cx="8814833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9C3C1-D113-1CF8-0ECD-1E5D76F1FFB3}"/>
              </a:ext>
            </a:extLst>
          </p:cNvPr>
          <p:cNvSpPr txBox="1"/>
          <p:nvPr/>
        </p:nvSpPr>
        <p:spPr>
          <a:xfrm>
            <a:off x="31242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FDA2-F911-4E44-8E54-D3D8474B86AA}"/>
              </a:ext>
            </a:extLst>
          </p:cNvPr>
          <p:cNvSpPr txBox="1"/>
          <p:nvPr/>
        </p:nvSpPr>
        <p:spPr>
          <a:xfrm>
            <a:off x="37338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49062-7A0B-1EB8-ED0B-6850746B3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583645" y="5410200"/>
            <a:ext cx="21291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+13.67288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27522" y="6459747"/>
            <a:ext cx="424135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GAVA contribution to </a:t>
            </a:r>
            <a:r>
              <a:rPr lang="en-US" dirty="0" err="1"/>
              <a:t>cyclolysis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F6AAF-6FF9-D74F-457D-1FA921927AA0}"/>
              </a:ext>
            </a:extLst>
          </p:cNvPr>
          <p:cNvSpPr txBox="1"/>
          <p:nvPr/>
        </p:nvSpPr>
        <p:spPr>
          <a:xfrm>
            <a:off x="37338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9C9C7727-D0BE-CC8F-2A95-2EA44E8E0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0136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positive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81777" y="5562600"/>
            <a:ext cx="818044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(-13.53238x10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)]*(+5.34973x10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38.7817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384813" y="6330593"/>
            <a:ext cx="637437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LTHAD contribution to </a:t>
            </a:r>
            <a:r>
              <a:rPr lang="en-US" dirty="0" err="1"/>
              <a:t>cyclolysis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13A88-D328-09C2-18F4-5D63E3FD4422}"/>
              </a:ext>
            </a:extLst>
          </p:cNvPr>
          <p:cNvSpPr txBox="1"/>
          <p:nvPr/>
        </p:nvSpPr>
        <p:spPr>
          <a:xfrm>
            <a:off x="37338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 with medium confidence">
            <a:extLst>
              <a:ext uri="{FF2B5EF4-FFF2-40B4-BE49-F238E27FC236}">
                <a16:creationId xmlns:a16="http://schemas.microsoft.com/office/drawing/2014/main" id="{FAF44B6B-3622-1B79-452D-D468A46A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944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negative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368994" y="5562600"/>
            <a:ext cx="512512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38.7817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32.964445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337781" y="6400800"/>
            <a:ext cx="64684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LAD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03F35-3019-4F73-BCD8-5F74428D8F9F}"/>
              </a:ext>
            </a:extLst>
          </p:cNvPr>
          <p:cNvSpPr txBox="1"/>
          <p:nvPr/>
        </p:nvSpPr>
        <p:spPr>
          <a:xfrm>
            <a:off x="37338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Description automatically generated">
            <a:extLst>
              <a:ext uri="{FF2B5EF4-FFF2-40B4-BE49-F238E27FC236}">
                <a16:creationId xmlns:a16="http://schemas.microsoft.com/office/drawing/2014/main" id="{D3A61EEF-FA89-4822-E401-2B5AC49EA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266046" y="5501239"/>
            <a:ext cx="5407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32.964445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dirty="0">
                <a:solidFill>
                  <a:srgbClr val="FF0000"/>
                </a:solidFill>
              </a:rPr>
              <a:t>.075112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671BB-63A0-90D1-47B6-669B48A667D9}"/>
              </a:ext>
            </a:extLst>
          </p:cNvPr>
          <p:cNvSpPr txBox="1"/>
          <p:nvPr/>
        </p:nvSpPr>
        <p:spPr>
          <a:xfrm>
            <a:off x="37338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62325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-3.58498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[(-73.38 – {-22.29}])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-24.6528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0.1516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earth&#10;&#10;Description automatically generated">
            <a:extLst>
              <a:ext uri="{FF2B5EF4-FFF2-40B4-BE49-F238E27FC236}">
                <a16:creationId xmlns:a16="http://schemas.microsoft.com/office/drawing/2014/main" id="{F27B7E56-A318-953F-EF81-BBAFFFB9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145"/>
            <a:ext cx="8723393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EAAFB-74F1-A71B-5ABA-FAE0A8E365DC}"/>
              </a:ext>
            </a:extLst>
          </p:cNvPr>
          <p:cNvSpPr txBox="1"/>
          <p:nvPr/>
        </p:nvSpPr>
        <p:spPr>
          <a:xfrm>
            <a:off x="37338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A335D-D86A-B748-265F-972C44527A4A}"/>
              </a:ext>
            </a:extLst>
          </p:cNvPr>
          <p:cNvSpPr txBox="1"/>
          <p:nvPr/>
        </p:nvSpPr>
        <p:spPr>
          <a:xfrm>
            <a:off x="6629400" y="4267200"/>
            <a:ext cx="1418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~0</a:t>
            </a:r>
            <a:r>
              <a:rPr lang="en-US" sz="6000" dirty="0"/>
              <a:t>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earth&#10;&#10;Description automatically generated with medium confidence">
            <a:extLst>
              <a:ext uri="{FF2B5EF4-FFF2-40B4-BE49-F238E27FC236}">
                <a16:creationId xmlns:a16="http://schemas.microsoft.com/office/drawing/2014/main" id="{C49CB105-9562-7517-6187-DE518F08B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AC3B3-FBD1-4A94-8167-88A5EC6A28CC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5ED3E-D2D5-B23F-BAB5-401E7A4C951F}"/>
              </a:ext>
            </a:extLst>
          </p:cNvPr>
          <p:cNvSpPr txBox="1"/>
          <p:nvPr/>
        </p:nvSpPr>
        <p:spPr>
          <a:xfrm>
            <a:off x="3733800" y="3733800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7109</TotalTime>
  <Words>265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253</cp:revision>
  <cp:lastPrinted>1601-01-01T00:00:00Z</cp:lastPrinted>
  <dcterms:created xsi:type="dcterms:W3CDTF">1601-01-01T00:00:00Z</dcterms:created>
  <dcterms:modified xsi:type="dcterms:W3CDTF">2024-03-05T20:31:21Z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