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6" r:id="rId3"/>
    <p:sldId id="260" r:id="rId4"/>
    <p:sldId id="257" r:id="rId5"/>
    <p:sldId id="262" r:id="rId6"/>
    <p:sldId id="275" r:id="rId7"/>
    <p:sldId id="269" r:id="rId8"/>
    <p:sldId id="307" r:id="rId9"/>
    <p:sldId id="308" r:id="rId10"/>
    <p:sldId id="30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ap&#10;&#10;Description automatically generated">
            <a:extLst>
              <a:ext uri="{FF2B5EF4-FFF2-40B4-BE49-F238E27FC236}">
                <a16:creationId xmlns:a16="http://schemas.microsoft.com/office/drawing/2014/main" id="{AEE8E2A8-4A80-72B8-C5E8-3B647887C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99E14-36B2-7160-3B0D-A1D2C06F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48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9044D-C094-D3F3-41AE-CEF716283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46955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53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9704E5EE-FFB2-3D72-A03D-7BEED048D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49C28-A25C-4A98-9979-6AD520C8438B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+</a:t>
            </a:r>
            <a:r>
              <a:rPr lang="en-US" sz="6000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DF845E-DC47-2BEA-F2A2-FE17753FC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48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ather map&#10;&#10;Description automatically generated">
            <a:extLst>
              <a:ext uri="{FF2B5EF4-FFF2-40B4-BE49-F238E27FC236}">
                <a16:creationId xmlns:a16="http://schemas.microsoft.com/office/drawing/2014/main" id="{BAE4EFC8-725B-A8AE-A706-BF81FD2D1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06D132-678F-9912-6839-FE74B3C92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48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23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map&#10;&#10;Description automatically generated">
            <a:extLst>
              <a:ext uri="{FF2B5EF4-FFF2-40B4-BE49-F238E27FC236}">
                <a16:creationId xmlns:a16="http://schemas.microsoft.com/office/drawing/2014/main" id="{2B865B86-28F1-9949-B170-E6C575BBB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88913"/>
            <a:ext cx="49033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positive</a:t>
            </a:r>
            <a:r>
              <a:rPr lang="en-US" dirty="0"/>
              <a:t> at 18Z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779955" y="5410200"/>
            <a:ext cx="169520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11.5 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26765" y="6315162"/>
            <a:ext cx="55237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positive</a:t>
            </a:r>
            <a:r>
              <a:rPr lang="en-US" dirty="0"/>
              <a:t> GAVA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E124C-7418-5AE2-F676-98B8080E2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48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498E23C-7947-9C0D-2BAA-A31CC562B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15476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negative at 18Z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680550" y="5410200"/>
            <a:ext cx="790043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(10.8931x10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)]*(-0.69957x10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6.30011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6311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C3F81-6614-E8FD-8C1C-CD79E5F10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48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C41F2BA-615C-4813-5AD9-839344A00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55339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positive at 18Z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634035" y="5410200"/>
            <a:ext cx="483869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6.30011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.35509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36650" y="6338888"/>
            <a:ext cx="74687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negative</a:t>
            </a:r>
            <a:r>
              <a:rPr lang="en-US" dirty="0"/>
              <a:t> LAD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3199A-53DC-4C30-DF4D-78A47B471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48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F8592CD-7774-D979-EF4E-3E894D1A2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188913"/>
            <a:ext cx="5403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LDIA; latent heat release at 18Z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383868" y="5410200"/>
            <a:ext cx="491993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5.35509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+3.74856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9564" y="6360824"/>
            <a:ext cx="285206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ω</a:t>
            </a:r>
            <a:r>
              <a:rPr lang="en-US" dirty="0"/>
              <a:t> &lt; 0 m s</a:t>
            </a:r>
            <a:r>
              <a:rPr lang="en-US" baseline="30000" dirty="0"/>
              <a:t>-1</a:t>
            </a:r>
            <a:r>
              <a:rPr lang="en-US" dirty="0"/>
              <a:t> &amp; RH ≥ 70%!!!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ED45C-360E-D197-03F9-28CA7ECE6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48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8515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+16.1696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</a:t>
            </a:r>
            <a:r>
              <a:rPr lang="en-US" dirty="0" err="1"/>
              <a:t>dGRV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= [(26.1 – {3.8}])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+19.9074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= 1.566 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map&#10;&#10;Description automatically generated">
            <a:extLst>
              <a:ext uri="{FF2B5EF4-FFF2-40B4-BE49-F238E27FC236}">
                <a16:creationId xmlns:a16="http://schemas.microsoft.com/office/drawing/2014/main" id="{FEB8518A-E5B6-8C98-0B61-5DB8AF04D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73145"/>
            <a:ext cx="8723393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B3149-005E-4806-9E39-333373F0C68A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+</a:t>
            </a:r>
            <a:r>
              <a:rPr lang="en-US" sz="6000" dirty="0"/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0684D-9FD2-435A-6E49-1194538A4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48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map&#10;&#10;Description automatically generated">
            <a:extLst>
              <a:ext uri="{FF2B5EF4-FFF2-40B4-BE49-F238E27FC236}">
                <a16:creationId xmlns:a16="http://schemas.microsoft.com/office/drawing/2014/main" id="{A0F0C9C9-05AF-FCF9-4928-FCE2F945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AC3B3-FBD1-4A94-8167-88A5EC6A28CC}"/>
              </a:ext>
            </a:extLst>
          </p:cNvPr>
          <p:cNvSpPr txBox="1"/>
          <p:nvPr/>
        </p:nvSpPr>
        <p:spPr>
          <a:xfrm>
            <a:off x="7086600" y="4267200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[</a:t>
            </a:r>
            <a:r>
              <a:rPr lang="en-US" sz="6000" b="1" dirty="0">
                <a:latin typeface="Symbol" panose="05050102010706020507" pitchFamily="18" charset="2"/>
              </a:rPr>
              <a:t>+</a:t>
            </a:r>
            <a:r>
              <a:rPr lang="en-US" sz="6000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7BA3F-AD37-9BCD-1A98-824E03DC2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483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7058</TotalTime>
  <Words>264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247</cp:revision>
  <cp:lastPrinted>1601-01-01T00:00:00Z</cp:lastPrinted>
  <dcterms:created xsi:type="dcterms:W3CDTF">1601-01-01T00:00:00Z</dcterms:created>
  <dcterms:modified xsi:type="dcterms:W3CDTF">2024-02-15T12:57:41Z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