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ocean&#10;&#10;Description automatically generated">
            <a:extLst>
              <a:ext uri="{FF2B5EF4-FFF2-40B4-BE49-F238E27FC236}">
                <a16:creationId xmlns:a16="http://schemas.microsoft.com/office/drawing/2014/main" id="{BDBCCE12-F42F-D808-6D89-35B329ED6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885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11DEA-7BC4-7F62-6B23-75D13CA3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2EE58-4912-6D9C-58A6-465553D1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321" y="28956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BA39D450-76AA-4EA2-0F4C-83690748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019"/>
            <a:ext cx="9144000" cy="616998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4566E-3FFD-8930-AA1E-D1B28A94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0A878320-DEE7-81AB-9857-B74F4245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142"/>
            <a:ext cx="9144000" cy="6178858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A7C30-CD99-60C9-1F46-75F31A06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D2B6CE88-3839-2182-6CDB-71679929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019"/>
            <a:ext cx="9144000" cy="616998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66744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-2.08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9343" y="6469832"/>
            <a:ext cx="47286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4F0B5-9E71-5634-C8E4-E4B915B2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EA08EC9D-B0BB-3238-4A02-2FE9F334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142"/>
            <a:ext cx="9144000" cy="6178858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0136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positive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45898" y="5511513"/>
            <a:ext cx="80522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(-10.3738x10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)]*(+0.16284x10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1.53990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384813" y="6330593"/>
            <a:ext cx="637437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LTHAD contribution to </a:t>
            </a:r>
            <a:r>
              <a:rPr lang="en-US" dirty="0" err="1"/>
              <a:t>cyclolysis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8040E-7055-41A9-C8F8-B4A8339C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1707BD4A-B1F9-40AC-61EF-B5DB3FC9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019"/>
            <a:ext cx="9144000" cy="616998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97235" y="5517191"/>
            <a:ext cx="48686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1.53990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1.30891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10905" y="6400800"/>
            <a:ext cx="612218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LAD contribution to </a:t>
            </a:r>
            <a:r>
              <a:rPr lang="en-US" dirty="0" err="1"/>
              <a:t>cyclolysis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A4F85-C0FB-7566-A41E-B0E0981D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B880CE77-A807-406F-084F-65A797C40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142"/>
            <a:ext cx="9144000" cy="6178858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66046" y="5501239"/>
            <a:ext cx="48990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1.30891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-0</a:t>
            </a:r>
            <a:r>
              <a:rPr lang="en-US" dirty="0">
                <a:solidFill>
                  <a:srgbClr val="FF0000"/>
                </a:solidFill>
              </a:rPr>
              <a:t>.91624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57EC8-2034-6ABD-CD56-B485997A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60039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-1.47428 x 10</a:t>
            </a:r>
            <a:r>
              <a:rPr lang="en-US" baseline="30000" dirty="0">
                <a:solidFill>
                  <a:srgbClr val="FF0000"/>
                </a:solidFill>
              </a:rPr>
              <a:t>-10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[(-26.7 – {-25.7}])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-4.62963 x 10</a:t>
            </a:r>
            <a:r>
              <a:rPr lang="en-US" baseline="30000" dirty="0">
                <a:solidFill>
                  <a:srgbClr val="FF0000"/>
                </a:solidFill>
              </a:rPr>
              <a:t>-10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0.3184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weather forecast&#10;&#10;Description automatically generated with medium confidence">
            <a:extLst>
              <a:ext uri="{FF2B5EF4-FFF2-40B4-BE49-F238E27FC236}">
                <a16:creationId xmlns:a16="http://schemas.microsoft.com/office/drawing/2014/main" id="{03D85CE3-DEDF-35B4-0928-66244B5C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142"/>
            <a:ext cx="9144000" cy="6178858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ADF7C-A22E-A183-6CE4-9CEE4BD0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6F7BFA55-FDA4-4836-287B-604CBC74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019"/>
            <a:ext cx="9144000" cy="616998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-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3A654-8AF6-570D-F486-CBB39C5B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521" y="2971800"/>
            <a:ext cx="36327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261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248</cp:revision>
  <cp:lastPrinted>1601-01-01T00:00:00Z</cp:lastPrinted>
  <dcterms:created xsi:type="dcterms:W3CDTF">1601-01-01T00:00:00Z</dcterms:created>
  <dcterms:modified xsi:type="dcterms:W3CDTF">2024-02-07T15:21:56Z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