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19E64360-E276-FEF3-2622-6F8785A86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AE383-CB1B-4F18-971E-408408D7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45275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7673-C2E4-EA1C-5F6F-59DCC25B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red map&#10;&#10;Description automatically generated">
            <a:extLst>
              <a:ext uri="{FF2B5EF4-FFF2-40B4-BE49-F238E27FC236}">
                <a16:creationId xmlns:a16="http://schemas.microsoft.com/office/drawing/2014/main" id="{C9D0FDE9-21FF-C6C1-2D9C-C33A9FBF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F9485-E57A-D89A-4EC4-36BAA335D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08DF2CD5-1F33-A1D8-BE24-D248FDC76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FE4BD-901B-46EF-A92F-45FE5549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&#10;&#10;Description automatically generated">
            <a:extLst>
              <a:ext uri="{FF2B5EF4-FFF2-40B4-BE49-F238E27FC236}">
                <a16:creationId xmlns:a16="http://schemas.microsoft.com/office/drawing/2014/main" id="{13266A26-9FE9-A5D2-683D-A16BC831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00Z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6952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11.1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2336E-6FCF-EABC-6EF2-1BD2F6E8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E8D28294-79F7-9EF5-DD8F-A27EF29C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00Z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0550" y="5410200"/>
            <a:ext cx="79175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(8.23805x10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)]*(-1.6693x10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19.8783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6DA53-50B9-29BA-14C7-63F2C260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2F3398FA-7DAF-4671-2E43-189EE4C6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944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negative at 00Z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634035" y="5410200"/>
            <a:ext cx="48686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19.8783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16.8966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340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AA137-5D55-57E6-53FB-199A9DAE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generated map&#10;&#10;Description automatically generated">
            <a:extLst>
              <a:ext uri="{FF2B5EF4-FFF2-40B4-BE49-F238E27FC236}">
                <a16:creationId xmlns:a16="http://schemas.microsoft.com/office/drawing/2014/main" id="{8C87B873-4C33-DEEC-FFD8-9E89F636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LDIA; latent heat release at 00Z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383868" y="5410200"/>
            <a:ext cx="49028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16.8966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+11.8276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1ABC0-BED1-6A75-3A24-2E4ADAAB0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851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+59.7024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[(47 – {4}])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+19.9074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2.999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height of the earth&#10;&#10;Description automatically generated with medium confidence">
            <a:extLst>
              <a:ext uri="{FF2B5EF4-FFF2-40B4-BE49-F238E27FC236}">
                <a16:creationId xmlns:a16="http://schemas.microsoft.com/office/drawing/2014/main" id="{905852DD-BC51-F9F2-739D-B8C6A3963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B3149-005E-4806-9E39-333373F0C68A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DB296-37A9-5F68-CDDE-53E6A94BE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 with lines and numbers&#10;&#10;Description automatically generated">
            <a:extLst>
              <a:ext uri="{FF2B5EF4-FFF2-40B4-BE49-F238E27FC236}">
                <a16:creationId xmlns:a16="http://schemas.microsoft.com/office/drawing/2014/main" id="{0541AC96-494F-CB5C-ED95-A8D55CEF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1865D-CC99-53A0-08D1-7FE56069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264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241</cp:revision>
  <cp:lastPrinted>1601-01-01T00:00:00Z</cp:lastPrinted>
  <dcterms:created xsi:type="dcterms:W3CDTF">1601-01-01T00:00:00Z</dcterms:created>
  <dcterms:modified xsi:type="dcterms:W3CDTF">2024-01-31T21:50:53Z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