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07" r:id="rId9"/>
    <p:sldId id="308" r:id="rId10"/>
    <p:sldId id="30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297208BC-7761-4D5E-8877-7C9C43ECE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27DD5-0D00-4D33-BE90-853A37A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028224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AE383-CB1B-4F18-971E-408408D7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499" y="2590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D31D10E0-331D-41CA-A34E-E8315EF9E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99D29-4712-424D-895F-480848E3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49C28-A25C-4A98-9979-6AD520C8438B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-</a:t>
            </a:r>
            <a:r>
              <a:rPr lang="en-US" sz="6000" dirty="0"/>
              <a:t>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2B4C1E61-01F8-4FD2-97D6-475FDF72C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FE4BD-901B-46EF-A92F-45FE5549D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028224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">
            <a:extLst>
              <a:ext uri="{FF2B5EF4-FFF2-40B4-BE49-F238E27FC236}">
                <a16:creationId xmlns:a16="http://schemas.microsoft.com/office/drawing/2014/main" id="{6C1EEBC8-96A4-4A32-A90A-17B5AC87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12Z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955" y="5410200"/>
            <a:ext cx="158408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2.0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7B9CB-9778-4F5E-A22E-AA261FD4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028224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weather with blue and red lines&#10;&#10;Description automatically generated">
            <a:extLst>
              <a:ext uri="{FF2B5EF4-FFF2-40B4-BE49-F238E27FC236}">
                <a16:creationId xmlns:a16="http://schemas.microsoft.com/office/drawing/2014/main" id="{F193D455-CABE-4CDD-BEE1-B0B415403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0136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positive at 12Z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80550" y="5410200"/>
            <a:ext cx="77829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(9.34897x10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)]*(+0.7499 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7.8688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75936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EAB195-4688-4EB7-AFFC-C1F74DF2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028224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Description automatically generated">
            <a:extLst>
              <a:ext uri="{FF2B5EF4-FFF2-40B4-BE49-F238E27FC236}">
                <a16:creationId xmlns:a16="http://schemas.microsoft.com/office/drawing/2014/main" id="{137FC769-1757-C40A-A035-5FD54B32B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944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negative at 12Z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634035" y="5410200"/>
            <a:ext cx="459504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7.8688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6.6885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3404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LAD contribution to cyclogenesis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37FCB1-4261-4D9A-8A12-FE3A2E13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28224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eather&#10;&#10;Description automatically generated">
            <a:extLst>
              <a:ext uri="{FF2B5EF4-FFF2-40B4-BE49-F238E27FC236}">
                <a16:creationId xmlns:a16="http://schemas.microsoft.com/office/drawing/2014/main" id="{537E817C-690B-475C-ACE9-A18A2D5DA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LDIA; latent heat release at 12Z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383868" y="5410200"/>
            <a:ext cx="46634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6.6885 </a:t>
            </a:r>
            <a:r>
              <a:rPr lang="en-US" dirty="0"/>
              <a:t>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+4.6819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AE736-866A-4BF0-BE14-B8EA260D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028224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+5.50162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[(34 – </a:t>
            </a:r>
            <a:r>
              <a:rPr lang="en-US"/>
              <a:t>{12}]) </a:t>
            </a:r>
            <a:r>
              <a:rPr lang="en-US" dirty="0"/>
              <a:t>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+10.185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0.540 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&#10;&#10;Description automatically generated">
            <a:extLst>
              <a:ext uri="{FF2B5EF4-FFF2-40B4-BE49-F238E27FC236}">
                <a16:creationId xmlns:a16="http://schemas.microsoft.com/office/drawing/2014/main" id="{81BE9319-8EF8-40C8-9091-1ADBCDA8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73145"/>
            <a:ext cx="8723393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7DB24-2F69-40C7-92C7-B5067643E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B3149-005E-4806-9E39-333373F0C68A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-</a:t>
            </a:r>
            <a:r>
              <a:rPr lang="en-US" sz="6000" dirty="0"/>
              <a:t>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CC23B-2245-45B1-ABFD-D3D9CF9E4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84D77-A41C-4F57-9EA0-779B4D24E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AC3B3-FBD1-4A94-8167-88A5EC6A28CC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6967</TotalTime>
  <Words>265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234</cp:revision>
  <cp:lastPrinted>1601-01-01T00:00:00Z</cp:lastPrinted>
  <dcterms:created xsi:type="dcterms:W3CDTF">1601-01-01T00:00:00Z</dcterms:created>
  <dcterms:modified xsi:type="dcterms:W3CDTF">2024-01-25T20:26:56Z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