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82" r:id="rId5"/>
    <p:sldId id="276" r:id="rId6"/>
    <p:sldId id="278" r:id="rId7"/>
    <p:sldId id="285" r:id="rId8"/>
    <p:sldId id="286" r:id="rId9"/>
    <p:sldId id="262" r:id="rId10"/>
    <p:sldId id="287" r:id="rId11"/>
    <p:sldId id="280" r:id="rId12"/>
    <p:sldId id="272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8171" y="152400"/>
            <a:ext cx="489685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1200 </a:t>
            </a:r>
            <a:r>
              <a:rPr lang="en-US" sz="2400" dirty="0" smtClean="0"/>
              <a:t>UTC 14 </a:t>
            </a:r>
            <a:r>
              <a:rPr lang="en-US" sz="2400" dirty="0" smtClean="0"/>
              <a:t>May 2014, 00-h </a:t>
            </a:r>
            <a:r>
              <a:rPr lang="en-US" sz="2400" dirty="0" smtClean="0"/>
              <a:t>Forecast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8171" y="152400"/>
            <a:ext cx="489685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0000 </a:t>
            </a:r>
            <a:r>
              <a:rPr lang="en-US" sz="2400" dirty="0" smtClean="0"/>
              <a:t>UTC 15 </a:t>
            </a:r>
            <a:r>
              <a:rPr lang="en-US" sz="2400" dirty="0" smtClean="0"/>
              <a:t>May 2014, 12-h </a:t>
            </a:r>
            <a:r>
              <a:rPr lang="en-US" sz="2400" dirty="0" smtClean="0"/>
              <a:t>Forecast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754554" y="5867400"/>
            <a:ext cx="16556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XAV( THTA 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928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8171" y="152400"/>
            <a:ext cx="489685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0000 </a:t>
            </a:r>
            <a:r>
              <a:rPr lang="en-US" sz="2400" dirty="0" smtClean="0"/>
              <a:t>UTC 15 </a:t>
            </a:r>
            <a:r>
              <a:rPr lang="en-US" sz="2400" dirty="0" smtClean="0"/>
              <a:t>May 2014, 12-h </a:t>
            </a:r>
            <a:r>
              <a:rPr lang="en-US" sz="2400" dirty="0" smtClean="0"/>
              <a:t>Forecast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8171" y="0"/>
            <a:ext cx="489685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1200 </a:t>
            </a:r>
            <a:r>
              <a:rPr lang="en-US" sz="2400" dirty="0" smtClean="0"/>
              <a:t>UTC </a:t>
            </a:r>
            <a:r>
              <a:rPr lang="en-US" sz="2400" dirty="0" smtClean="0"/>
              <a:t>14 May 2014, 00-h </a:t>
            </a:r>
            <a:r>
              <a:rPr lang="en-US" sz="2400" dirty="0" smtClean="0"/>
              <a:t>Forecast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8171" y="0"/>
            <a:ext cx="489685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1200 </a:t>
            </a:r>
            <a:r>
              <a:rPr lang="en-US" sz="2400" dirty="0" smtClean="0"/>
              <a:t>UTC </a:t>
            </a:r>
            <a:r>
              <a:rPr lang="en-US" sz="2400" dirty="0" smtClean="0"/>
              <a:t>15 May 2014, 24-h </a:t>
            </a:r>
            <a:r>
              <a:rPr lang="en-US" sz="2400" dirty="0" smtClean="0"/>
              <a:t>Forecast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8171" y="152400"/>
            <a:ext cx="489685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1800 </a:t>
            </a:r>
            <a:r>
              <a:rPr lang="en-US" sz="2400" dirty="0" smtClean="0"/>
              <a:t>UTC 14 </a:t>
            </a:r>
            <a:r>
              <a:rPr lang="en-US" sz="2400" dirty="0" smtClean="0"/>
              <a:t>May 2014, 06-h </a:t>
            </a:r>
            <a:r>
              <a:rPr lang="en-US" sz="2400" dirty="0" smtClean="0"/>
              <a:t>Forecast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600200" y="1676400"/>
            <a:ext cx="4495800" cy="45720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8171" y="152400"/>
            <a:ext cx="489685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0000 </a:t>
            </a:r>
            <a:r>
              <a:rPr lang="en-US" sz="2400" dirty="0" smtClean="0"/>
              <a:t>UTC 15 </a:t>
            </a:r>
            <a:r>
              <a:rPr lang="en-US" sz="2400" dirty="0" smtClean="0"/>
              <a:t>May 2014, 12-h </a:t>
            </a:r>
            <a:r>
              <a:rPr lang="en-US" sz="2400" dirty="0" smtClean="0"/>
              <a:t>Forecast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8171" y="152400"/>
            <a:ext cx="489685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0600 </a:t>
            </a:r>
            <a:r>
              <a:rPr lang="en-US" sz="2400" dirty="0" smtClean="0"/>
              <a:t>UTC 15 </a:t>
            </a:r>
            <a:r>
              <a:rPr lang="en-US" sz="2400" dirty="0" smtClean="0"/>
              <a:t>May 2014, 18-h </a:t>
            </a:r>
            <a:r>
              <a:rPr lang="en-US" sz="2400" dirty="0" smtClean="0"/>
              <a:t>Forecast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126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8171" y="152400"/>
            <a:ext cx="489685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1200 </a:t>
            </a:r>
            <a:r>
              <a:rPr lang="en-US" sz="2400" dirty="0" smtClean="0"/>
              <a:t>UTC 15 </a:t>
            </a:r>
            <a:r>
              <a:rPr lang="en-US" sz="2400" dirty="0" smtClean="0"/>
              <a:t>May 2014, 24-h </a:t>
            </a:r>
            <a:r>
              <a:rPr lang="en-US" sz="2400" dirty="0" smtClean="0"/>
              <a:t>Forecast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0933" y="152400"/>
            <a:ext cx="30644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0000 </a:t>
            </a:r>
            <a:r>
              <a:rPr lang="en-US" sz="2400" dirty="0" smtClean="0"/>
              <a:t>UTC 15 </a:t>
            </a:r>
            <a:r>
              <a:rPr lang="en-US" sz="2400" dirty="0" smtClean="0"/>
              <a:t>May 2014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0933" y="152400"/>
            <a:ext cx="30644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0200 </a:t>
            </a:r>
            <a:r>
              <a:rPr lang="en-US" sz="2400" dirty="0" smtClean="0"/>
              <a:t>UTC 15 </a:t>
            </a:r>
            <a:r>
              <a:rPr lang="en-US" sz="2400" dirty="0" smtClean="0"/>
              <a:t>May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842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0933" y="152400"/>
            <a:ext cx="30644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0400 </a:t>
            </a:r>
            <a:r>
              <a:rPr lang="en-US" sz="2400" dirty="0" smtClean="0"/>
              <a:t>UTC 15 </a:t>
            </a:r>
            <a:r>
              <a:rPr lang="en-US" sz="2400" dirty="0" smtClean="0"/>
              <a:t>May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908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0933" y="152400"/>
            <a:ext cx="30644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0600 </a:t>
            </a:r>
            <a:r>
              <a:rPr lang="en-US" sz="2400" dirty="0" smtClean="0"/>
              <a:t>UTC 15 </a:t>
            </a:r>
            <a:r>
              <a:rPr lang="en-US" sz="2400" dirty="0" smtClean="0"/>
              <a:t>May 2014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2286000" y="4572000"/>
            <a:ext cx="868733" cy="11430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96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 Miller</dc:creator>
  <cp:lastModifiedBy>Doug Miller</cp:lastModifiedBy>
  <cp:revision>22</cp:revision>
  <dcterms:created xsi:type="dcterms:W3CDTF">2006-08-16T00:00:00Z</dcterms:created>
  <dcterms:modified xsi:type="dcterms:W3CDTF">2014-08-12T16:54:46Z</dcterms:modified>
</cp:coreProperties>
</file>