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0" r:id="rId2"/>
    <p:sldId id="342" r:id="rId3"/>
    <p:sldId id="257" r:id="rId4"/>
    <p:sldId id="339" r:id="rId5"/>
    <p:sldId id="356" r:id="rId6"/>
    <p:sldId id="290" r:id="rId7"/>
    <p:sldId id="267" r:id="rId8"/>
    <p:sldId id="34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C11A-B091-4EF2-BF99-8EEDEC5E259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BE6A-2456-4012-A0F9-859D4BC5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D639F-D6BD-4213-A3B5-5DA34574B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2AA57-7CAC-40D5-B5E9-C7F4A35A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CC9CC-F044-4118-8D11-45599B7FC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A2194-AFBB-4B0B-8CD5-27FF0DB72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6211-127E-4EC9-92F8-960965DD7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142B4-409F-4EB1-9B4B-A4236DEC7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A50D3-5E84-466F-986F-80E10C28C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A2A4-AFF9-4B80-BAF4-A0C8B97BF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A741F-522D-4D70-B3C6-E4CF7B5CA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0BC8-B5EF-47B9-A7D2-FA244407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EF507-2B8A-4E3E-AEDC-B60BC1CC6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2E2EC8E-6A7E-4413-93FA-878C13036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weather with green and red colors&#10;&#10;Description automatically generated">
            <a:extLst>
              <a:ext uri="{FF2B5EF4-FFF2-40B4-BE49-F238E27FC236}">
                <a16:creationId xmlns:a16="http://schemas.microsoft.com/office/drawing/2014/main" id="{3E9EC46B-DB89-4135-A189-ECCA554DA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336925" y="457200"/>
            <a:ext cx="222528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120-h prediction</a:t>
            </a:r>
          </a:p>
        </p:txBody>
      </p:sp>
    </p:spTree>
    <p:extLst>
      <p:ext uri="{BB962C8B-B14F-4D97-AF65-F5344CB8AC3E}">
        <p14:creationId xmlns:p14="http://schemas.microsoft.com/office/powerpoint/2010/main" val="217652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weather forecast&#10;&#10;Description automatically generated">
            <a:extLst>
              <a:ext uri="{FF2B5EF4-FFF2-40B4-BE49-F238E27FC236}">
                <a16:creationId xmlns:a16="http://schemas.microsoft.com/office/drawing/2014/main" id="{8B88FD32-1FDE-4143-9F4F-F413C593C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336925" y="457200"/>
            <a:ext cx="207140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00-h prediction</a:t>
            </a:r>
          </a:p>
        </p:txBody>
      </p:sp>
    </p:spTree>
    <p:extLst>
      <p:ext uri="{BB962C8B-B14F-4D97-AF65-F5344CB8AC3E}">
        <p14:creationId xmlns:p14="http://schemas.microsoft.com/office/powerpoint/2010/main" val="328945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weather&#10;&#10;Description automatically generated">
            <a:extLst>
              <a:ext uri="{FF2B5EF4-FFF2-40B4-BE49-F238E27FC236}">
                <a16:creationId xmlns:a16="http://schemas.microsoft.com/office/drawing/2014/main" id="{2477E108-5EA1-4C34-8838-995E03745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336925" y="457200"/>
            <a:ext cx="207140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24-h prediction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weather with green and blue lines&#10;&#10;Description automatically generated">
            <a:extLst>
              <a:ext uri="{FF2B5EF4-FFF2-40B4-BE49-F238E27FC236}">
                <a16:creationId xmlns:a16="http://schemas.microsoft.com/office/drawing/2014/main" id="{6A4FDF5D-7B13-4104-BA15-68D6E21D8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336925" y="457200"/>
            <a:ext cx="207140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48-h prediction</a:t>
            </a:r>
          </a:p>
        </p:txBody>
      </p:sp>
    </p:spTree>
    <p:extLst>
      <p:ext uri="{BB962C8B-B14F-4D97-AF65-F5344CB8AC3E}">
        <p14:creationId xmlns:p14="http://schemas.microsoft.com/office/powerpoint/2010/main" val="105105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the world&#10;&#10;Description automatically generated">
            <a:extLst>
              <a:ext uri="{FF2B5EF4-FFF2-40B4-BE49-F238E27FC236}">
                <a16:creationId xmlns:a16="http://schemas.microsoft.com/office/drawing/2014/main" id="{6C4BFDA2-8DDA-46FB-B1B9-6844F85AB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336925" y="457200"/>
            <a:ext cx="222528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126-h prediction</a:t>
            </a:r>
          </a:p>
        </p:txBody>
      </p:sp>
    </p:spTree>
    <p:extLst>
      <p:ext uri="{BB962C8B-B14F-4D97-AF65-F5344CB8AC3E}">
        <p14:creationId xmlns:p14="http://schemas.microsoft.com/office/powerpoint/2010/main" val="173657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world&#10;&#10;Description automatically generated">
            <a:extLst>
              <a:ext uri="{FF2B5EF4-FFF2-40B4-BE49-F238E27FC236}">
                <a16:creationId xmlns:a16="http://schemas.microsoft.com/office/drawing/2014/main" id="{CF5F1EFE-AE99-453B-90C2-D88281810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336925" y="457200"/>
            <a:ext cx="20526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06-h prediction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world&#10;&#10;Description automatically generated">
            <a:extLst>
              <a:ext uri="{FF2B5EF4-FFF2-40B4-BE49-F238E27FC236}">
                <a16:creationId xmlns:a16="http://schemas.microsoft.com/office/drawing/2014/main" id="{9C0FA23F-383D-4C66-906D-992D2926B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336925" y="457200"/>
            <a:ext cx="20526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30-h prediction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world&#10;&#10;Description automatically generated">
            <a:extLst>
              <a:ext uri="{FF2B5EF4-FFF2-40B4-BE49-F238E27FC236}">
                <a16:creationId xmlns:a16="http://schemas.microsoft.com/office/drawing/2014/main" id="{CE475B8A-8425-4934-B853-5E9AA0F44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336925" y="457200"/>
            <a:ext cx="20526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54-h prediction</a:t>
            </a:r>
          </a:p>
        </p:txBody>
      </p:sp>
    </p:spTree>
    <p:extLst>
      <p:ext uri="{BB962C8B-B14F-4D97-AF65-F5344CB8AC3E}">
        <p14:creationId xmlns:p14="http://schemas.microsoft.com/office/powerpoint/2010/main" val="13981623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12368</TotalTime>
  <Words>16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422</cp:revision>
  <dcterms:created xsi:type="dcterms:W3CDTF">1601-01-01T00:00:00Z</dcterms:created>
  <dcterms:modified xsi:type="dcterms:W3CDTF">2023-11-21T17:17:35Z</dcterms:modified>
</cp:coreProperties>
</file>