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60" r:id="rId5"/>
    <p:sldId id="263" r:id="rId6"/>
    <p:sldId id="261" r:id="rId7"/>
    <p:sldId id="262" r:id="rId8"/>
    <p:sldId id="284" r:id="rId9"/>
    <p:sldId id="258" r:id="rId10"/>
    <p:sldId id="265" r:id="rId11"/>
    <p:sldId id="264" r:id="rId12"/>
    <p:sldId id="259" r:id="rId13"/>
    <p:sldId id="266" r:id="rId14"/>
    <p:sldId id="267" r:id="rId15"/>
    <p:sldId id="283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c.ncep.noaa.gov/NationalForecastChart/staticmaps/noaad1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21 November 2022 Map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Asheville, North Carolina</a:t>
            </a:r>
          </a:p>
          <a:p>
            <a:r>
              <a:rPr lang="en-US" dirty="0"/>
              <a:t>Douglas Miller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, map&#10;&#10;Description automatically generated">
            <a:extLst>
              <a:ext uri="{FF2B5EF4-FFF2-40B4-BE49-F238E27FC236}">
                <a16:creationId xmlns:a16="http://schemas.microsoft.com/office/drawing/2014/main" id="{653CFC88-CACD-4EA2-BF4A-63EC700A7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20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2578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0000 UTC 21 Nov 2022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Halfway up through the troposphere (500 </a:t>
            </a:r>
            <a:r>
              <a:rPr lang="en-US" dirty="0" err="1"/>
              <a:t>mb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map&#10;&#10;Description automatically generated">
            <a:extLst>
              <a:ext uri="{FF2B5EF4-FFF2-40B4-BE49-F238E27FC236}">
                <a16:creationId xmlns:a16="http://schemas.microsoft.com/office/drawing/2014/main" id="{6C4C30B4-F102-490C-B799-596E73693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20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2578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1200 UTC 21 Nov 2022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Halfway up through the troposphere (500 </a:t>
            </a:r>
            <a:r>
              <a:rPr lang="en-US" dirty="0" err="1"/>
              <a:t>mb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EA6F1EEB-FF3C-4344-B42B-B7937ADD0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20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At the </a:t>
            </a:r>
            <a:r>
              <a:rPr lang="en-US" dirty="0" err="1"/>
              <a:t>tropopause</a:t>
            </a:r>
            <a:r>
              <a:rPr lang="en-US" dirty="0"/>
              <a:t> (300 </a:t>
            </a:r>
            <a:r>
              <a:rPr lang="en-US" dirty="0" err="1"/>
              <a:t>mb</a:t>
            </a:r>
            <a:r>
              <a:rPr lang="en-US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2578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1200 UTC 20 Nov 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EC708AA4-7D42-4935-AEEB-31EC99BA0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20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2578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0000 UTC 21 Nov 2022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At the </a:t>
            </a:r>
            <a:r>
              <a:rPr lang="en-US" dirty="0" err="1"/>
              <a:t>tropopause</a:t>
            </a:r>
            <a:r>
              <a:rPr lang="en-US" dirty="0"/>
              <a:t> (300 </a:t>
            </a:r>
            <a:r>
              <a:rPr lang="en-US" dirty="0" err="1"/>
              <a:t>mb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A2939AF7-49FF-4225-A7C7-20D598571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20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2578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1200 UTC 21 Nov 2022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At the </a:t>
            </a:r>
            <a:r>
              <a:rPr lang="en-US" dirty="0" err="1"/>
              <a:t>tropopause</a:t>
            </a:r>
            <a:r>
              <a:rPr lang="en-US" dirty="0"/>
              <a:t> (300 </a:t>
            </a:r>
            <a:r>
              <a:rPr lang="en-US" dirty="0" err="1"/>
              <a:t>mb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BC9B3827-EE56-4370-881B-A61271B57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50"/>
            <a:ext cx="9144000" cy="6597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6326" y="6543184"/>
            <a:ext cx="7731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https://www.wpc.ncep.noaa.gov/NationalForecastChart/staticmaps/noaad1.png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61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DDC91F37-E5C5-4649-AC23-670A2680F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0000 UTC 22 Nov 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317189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Sea level pressure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0065E42D-4D03-4462-BDF6-68AF984C7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1200 UTC 22 Nov 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317189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Sea level pressure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2F928717-6462-4136-8780-A50D7FA0F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0000 UTC 23 Nov 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317189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Sea level pressure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2D8380FA-4182-4F59-9A9A-24A727ED7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1200 UTC 23 Nov 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317189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Sea level pressure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at Asheville, 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Sunday (pm) – Monday (am) [20 – 21 Nov]</a:t>
            </a:r>
          </a:p>
          <a:p>
            <a:pPr lvl="1"/>
            <a:r>
              <a:rPr lang="en-US" dirty="0"/>
              <a:t>Maximum Temperature = 40</a:t>
            </a:r>
            <a:r>
              <a:rPr lang="en-US" baseline="30000" dirty="0"/>
              <a:t>o</a:t>
            </a:r>
            <a:r>
              <a:rPr lang="en-US" dirty="0"/>
              <a:t>F</a:t>
            </a:r>
          </a:p>
          <a:p>
            <a:pPr lvl="1"/>
            <a:r>
              <a:rPr lang="en-US" dirty="0"/>
              <a:t>Minimum Temperature = 19</a:t>
            </a:r>
            <a:r>
              <a:rPr lang="en-US" baseline="30000" dirty="0"/>
              <a:t>o</a:t>
            </a:r>
            <a:r>
              <a:rPr lang="en-US" dirty="0"/>
              <a:t>F</a:t>
            </a:r>
          </a:p>
          <a:p>
            <a:pPr lvl="1"/>
            <a:r>
              <a:rPr lang="en-US" dirty="0"/>
              <a:t>Wind speed &amp; direction (1800 UTC) = 22 mph from the north/northwest</a:t>
            </a:r>
          </a:p>
          <a:p>
            <a:pPr lvl="1"/>
            <a:r>
              <a:rPr lang="en-US" dirty="0"/>
              <a:t>24-h Precipitation = 0.00 inches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1105C942-490C-4D4D-BEFF-15738E3D5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0000 UTC 22 Nov 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23170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500 </a:t>
            </a:r>
            <a:r>
              <a:rPr lang="en-US" sz="3200" dirty="0" err="1"/>
              <a:t>mb</a:t>
            </a:r>
            <a:r>
              <a:rPr lang="en-US" sz="3200" dirty="0"/>
              <a:t> level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15DA38EE-862C-4543-8FAD-CD5F9E43F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1200 UTC 22 Nov 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23170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500 </a:t>
            </a:r>
            <a:r>
              <a:rPr lang="en-US" sz="3200" dirty="0" err="1"/>
              <a:t>mb</a:t>
            </a:r>
            <a:r>
              <a:rPr lang="en-US" sz="3200" dirty="0"/>
              <a:t> level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B5CB6639-0F69-485C-B883-629D358CC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0000 UTC 23 Nov 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23170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500 </a:t>
            </a:r>
            <a:r>
              <a:rPr lang="en-US" sz="3200" dirty="0" err="1"/>
              <a:t>mb</a:t>
            </a:r>
            <a:r>
              <a:rPr lang="en-US" sz="3200" dirty="0"/>
              <a:t> level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EB4255DE-F081-41B2-A28A-823547965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1200 UTC 23 Nov 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23170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500 </a:t>
            </a:r>
            <a:r>
              <a:rPr lang="en-US" sz="3200" dirty="0" err="1"/>
              <a:t>mb</a:t>
            </a:r>
            <a:r>
              <a:rPr lang="en-US" sz="3200" dirty="0"/>
              <a:t> level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map&#10;&#10;Description automatically generated">
            <a:extLst>
              <a:ext uri="{FF2B5EF4-FFF2-40B4-BE49-F238E27FC236}">
                <a16:creationId xmlns:a16="http://schemas.microsoft.com/office/drawing/2014/main" id="{DC2E28BB-056E-42F1-8E1E-EF5D209FD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0000 UTC 22 Nov 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23170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300 </a:t>
            </a:r>
            <a:r>
              <a:rPr lang="en-US" sz="3200" dirty="0" err="1"/>
              <a:t>mb</a:t>
            </a:r>
            <a:r>
              <a:rPr lang="en-US" sz="3200" dirty="0"/>
              <a:t> level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7CC0B72F-08F1-4AA9-9405-DA8AB575C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1200 UTC 22 Nov 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23170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300 </a:t>
            </a:r>
            <a:r>
              <a:rPr lang="en-US" sz="3200" dirty="0" err="1"/>
              <a:t>mb</a:t>
            </a:r>
            <a:r>
              <a:rPr lang="en-US" sz="3200" dirty="0"/>
              <a:t> level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3790F2FA-64A2-4112-A51B-366B4B939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0000 UTC 23 Nov 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23170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300 </a:t>
            </a:r>
            <a:r>
              <a:rPr lang="en-US" sz="3200" dirty="0" err="1"/>
              <a:t>mb</a:t>
            </a:r>
            <a:r>
              <a:rPr lang="en-US" sz="3200" dirty="0"/>
              <a:t> level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F3E13EE0-9C1A-4798-9EBC-BB56BBE44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1200 UTC 23 Nov 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23170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300 </a:t>
            </a:r>
            <a:r>
              <a:rPr lang="en-US" sz="3200" dirty="0" err="1"/>
              <a:t>mb</a:t>
            </a:r>
            <a:r>
              <a:rPr lang="en-US" sz="3200" dirty="0"/>
              <a:t> level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 for Asheville, 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Monday (pm) – Tuesday (am) [21 – 22 Nov]</a:t>
            </a:r>
          </a:p>
          <a:p>
            <a:pPr lvl="1"/>
            <a:r>
              <a:rPr lang="en-US" dirty="0"/>
              <a:t>Maximum Temperature = 53</a:t>
            </a:r>
            <a:r>
              <a:rPr lang="en-US" baseline="30000" dirty="0"/>
              <a:t>o</a:t>
            </a:r>
            <a:r>
              <a:rPr lang="en-US" dirty="0"/>
              <a:t>F</a:t>
            </a:r>
          </a:p>
          <a:p>
            <a:pPr lvl="1"/>
            <a:r>
              <a:rPr lang="en-US" dirty="0"/>
              <a:t>Minimum Temperature = 29</a:t>
            </a:r>
            <a:r>
              <a:rPr lang="en-US" baseline="30000" dirty="0"/>
              <a:t>o</a:t>
            </a:r>
            <a:r>
              <a:rPr lang="en-US" dirty="0"/>
              <a:t>F</a:t>
            </a:r>
          </a:p>
          <a:p>
            <a:pPr lvl="1"/>
            <a:r>
              <a:rPr lang="en-US" dirty="0"/>
              <a:t>Wind speed &amp; direction (1800 UTC) = 8 mph from the south</a:t>
            </a:r>
          </a:p>
          <a:p>
            <a:pPr lvl="1"/>
            <a:r>
              <a:rPr lang="en-US" dirty="0"/>
              <a:t>Precipitation = 0.00 inches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 for Asheville, 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Tuesday (pm) – Wednesday (am) [22 – 23 Nov]</a:t>
            </a:r>
          </a:p>
          <a:p>
            <a:pPr lvl="1"/>
            <a:r>
              <a:rPr lang="en-US" dirty="0"/>
              <a:t>Maximum Temperature = 55</a:t>
            </a:r>
            <a:r>
              <a:rPr lang="en-US" baseline="30000" dirty="0"/>
              <a:t>o</a:t>
            </a:r>
            <a:r>
              <a:rPr lang="en-US" dirty="0"/>
              <a:t>F</a:t>
            </a:r>
          </a:p>
          <a:p>
            <a:pPr lvl="1"/>
            <a:r>
              <a:rPr lang="en-US" dirty="0"/>
              <a:t>Minimum Temperature = 36</a:t>
            </a:r>
            <a:r>
              <a:rPr lang="en-US" baseline="30000" dirty="0"/>
              <a:t>o</a:t>
            </a:r>
            <a:r>
              <a:rPr lang="en-US" dirty="0"/>
              <a:t>F</a:t>
            </a:r>
          </a:p>
          <a:p>
            <a:pPr lvl="1"/>
            <a:r>
              <a:rPr lang="en-US" dirty="0"/>
              <a:t>Wind speed &amp; direction (1800 UTC) = 5 mph from the east</a:t>
            </a:r>
          </a:p>
          <a:p>
            <a:pPr lvl="1"/>
            <a:r>
              <a:rPr lang="en-US" dirty="0"/>
              <a:t>Precipitation = 0.00 inches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surface chart&#10;&#10;Description automatically generated">
            <a:extLst>
              <a:ext uri="{FF2B5EF4-FFF2-40B4-BE49-F238E27FC236}">
                <a16:creationId xmlns:a16="http://schemas.microsoft.com/office/drawing/2014/main" id="{9007D57A-BE4F-4A4F-8D2E-ADB7965AD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504950"/>
            <a:ext cx="7124700" cy="5353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Sea level pressure – 1200 UTC 20 Nov 2022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surface chart&#10;&#10;Description automatically generated">
            <a:extLst>
              <a:ext uri="{FF2B5EF4-FFF2-40B4-BE49-F238E27FC236}">
                <a16:creationId xmlns:a16="http://schemas.microsoft.com/office/drawing/2014/main" id="{244CA836-C46B-4147-BF6A-9233DD674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504950"/>
            <a:ext cx="7124700" cy="5353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Sea level pressure – 1800 UTC 20 Nov 2022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diagram, surface chart&#10;&#10;Description automatically generated">
            <a:extLst>
              <a:ext uri="{FF2B5EF4-FFF2-40B4-BE49-F238E27FC236}">
                <a16:creationId xmlns:a16="http://schemas.microsoft.com/office/drawing/2014/main" id="{BAFC6728-83CC-49F3-A136-4C5685369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504950"/>
            <a:ext cx="7124700" cy="5353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Sea level pressure – 0000 UTC 21 Nov 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surface chart&#10;&#10;Description automatically generated">
            <a:extLst>
              <a:ext uri="{FF2B5EF4-FFF2-40B4-BE49-F238E27FC236}">
                <a16:creationId xmlns:a16="http://schemas.microsoft.com/office/drawing/2014/main" id="{D69478FB-1430-4FA6-AE70-097B31B16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504950"/>
            <a:ext cx="7124700" cy="5353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Sea level pressure – 0600 UTC 21 Nov 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surface chart&#10;&#10;Description automatically generated">
            <a:extLst>
              <a:ext uri="{FF2B5EF4-FFF2-40B4-BE49-F238E27FC236}">
                <a16:creationId xmlns:a16="http://schemas.microsoft.com/office/drawing/2014/main" id="{C037DA4B-9526-4FEA-8E2A-195330349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504950"/>
            <a:ext cx="7124700" cy="5353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Sea level pressure – 1200 UTC 21 Nov 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3BA4AD0-792F-4946-B114-C4B66D7BE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620000" cy="6096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Greensboro, NC – 1200 UTC 21 Nov 2022</a:t>
            </a:r>
          </a:p>
        </p:txBody>
      </p:sp>
    </p:spTree>
    <p:extLst>
      <p:ext uri="{BB962C8B-B14F-4D97-AF65-F5344CB8AC3E}">
        <p14:creationId xmlns:p14="http://schemas.microsoft.com/office/powerpoint/2010/main" val="1036416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3BAD14-D99A-45AC-8D76-46DA20B27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20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Halfway up through the troposphere (500 </a:t>
            </a:r>
            <a:r>
              <a:rPr lang="en-US" dirty="0" err="1"/>
              <a:t>mb</a:t>
            </a:r>
            <a:r>
              <a:rPr lang="en-US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2578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1200 UTC 20 Nov 2022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2.0.3121"/>
  <p:tag name="PPTVERSION" val="14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6646</TotalTime>
  <Words>519</Words>
  <Application>Microsoft Office PowerPoint</Application>
  <PresentationFormat>On-screen Show (4:3)</PresentationFormat>
  <Paragraphs>88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21 November 2022 Map Discussion</vt:lpstr>
      <vt:lpstr>Conditions at Asheville, NC</vt:lpstr>
      <vt:lpstr>Within the past 24 hours</vt:lpstr>
      <vt:lpstr>Within the past 24 hours</vt:lpstr>
      <vt:lpstr>Within the past 24 hours</vt:lpstr>
      <vt:lpstr>Within the past 24 hours</vt:lpstr>
      <vt:lpstr>Within the past 24 hours</vt:lpstr>
      <vt:lpstr>Within the past 24 hours</vt:lpstr>
      <vt:lpstr>Within the past 24 hours</vt:lpstr>
      <vt:lpstr>Within the past 24 hours</vt:lpstr>
      <vt:lpstr>Within the past 24 hours</vt:lpstr>
      <vt:lpstr>Within the past 24 hours</vt:lpstr>
      <vt:lpstr>Within the past 24 hours</vt:lpstr>
      <vt:lpstr>Within the past 24 hours</vt:lpstr>
      <vt:lpstr>PowerPoint Presentation</vt:lpstr>
      <vt:lpstr>Over the next 48 hours</vt:lpstr>
      <vt:lpstr>Over the next 48 hours</vt:lpstr>
      <vt:lpstr>Over the next 48 hours</vt:lpstr>
      <vt:lpstr>Over the next 48 hours</vt:lpstr>
      <vt:lpstr>Over the next 48 hours</vt:lpstr>
      <vt:lpstr>Over the next 48 hours</vt:lpstr>
      <vt:lpstr>Over the next 48 hours</vt:lpstr>
      <vt:lpstr>Over the next 48 hours</vt:lpstr>
      <vt:lpstr>Over the next 48 hours</vt:lpstr>
      <vt:lpstr>Over the next 48 hours</vt:lpstr>
      <vt:lpstr>Over the next 48 hours</vt:lpstr>
      <vt:lpstr>Over the next 48 hours</vt:lpstr>
      <vt:lpstr>Forecast for Asheville, NC</vt:lpstr>
      <vt:lpstr>Forecast for Asheville, NC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 August 2013 Map Discussion</dc:title>
  <dc:creator>Doug Miller</dc:creator>
  <cp:lastModifiedBy>Doug Miller</cp:lastModifiedBy>
  <cp:revision>188</cp:revision>
  <dcterms:created xsi:type="dcterms:W3CDTF">2006-08-16T00:00:00Z</dcterms:created>
  <dcterms:modified xsi:type="dcterms:W3CDTF">2022-11-21T16:30:54Z</dcterms:modified>
</cp:coreProperties>
</file>