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60" r:id="rId5"/>
    <p:sldId id="263" r:id="rId6"/>
    <p:sldId id="261" r:id="rId7"/>
    <p:sldId id="262" r:id="rId8"/>
    <p:sldId id="258" r:id="rId9"/>
    <p:sldId id="265" r:id="rId10"/>
    <p:sldId id="264" r:id="rId11"/>
    <p:sldId id="259" r:id="rId12"/>
    <p:sldId id="266" r:id="rId13"/>
    <p:sldId id="267" r:id="rId14"/>
    <p:sldId id="283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c.ncep.noaa.gov/NationalForecastChart/staticmaps/noaad1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22 April 2024 Map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Asheville, North Carolina</a:t>
            </a:r>
          </a:p>
          <a:p>
            <a:r>
              <a:rPr lang="en-US" dirty="0"/>
              <a:t>Douglas Miller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weather forecasts&#10;&#10;Description automatically generated">
            <a:extLst>
              <a:ext uri="{FF2B5EF4-FFF2-40B4-BE49-F238E27FC236}">
                <a16:creationId xmlns:a16="http://schemas.microsoft.com/office/drawing/2014/main" id="{1DB8A8BA-84A8-614E-0B34-526A495F2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20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2578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1200 UTC 22 Apr 2024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Halfway up through the troposphere (500 </a:t>
            </a:r>
            <a:r>
              <a:rPr lang="en-US" dirty="0" err="1"/>
              <a:t>mb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weather map&#10;&#10;Description automatically generated">
            <a:extLst>
              <a:ext uri="{FF2B5EF4-FFF2-40B4-BE49-F238E27FC236}">
                <a16:creationId xmlns:a16="http://schemas.microsoft.com/office/drawing/2014/main" id="{C37DFAD2-C33F-ECDB-E630-133AEB93D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20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At the </a:t>
            </a:r>
            <a:r>
              <a:rPr lang="en-US" dirty="0" err="1"/>
              <a:t>tropopause</a:t>
            </a:r>
            <a:r>
              <a:rPr lang="en-US" dirty="0"/>
              <a:t> (300 </a:t>
            </a:r>
            <a:r>
              <a:rPr lang="en-US" dirty="0" err="1"/>
              <a:t>mb</a:t>
            </a:r>
            <a:r>
              <a:rPr lang="en-US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2578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1200 UTC 21 Apr 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water with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30BD135F-6F77-F042-13B7-726621BB4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20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2578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0000 UTC 22 Apr 2024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At the </a:t>
            </a:r>
            <a:r>
              <a:rPr lang="en-US" dirty="0" err="1"/>
              <a:t>tropopause</a:t>
            </a:r>
            <a:r>
              <a:rPr lang="en-US" dirty="0"/>
              <a:t> (300 </a:t>
            </a:r>
            <a:r>
              <a:rPr lang="en-US" dirty="0" err="1"/>
              <a:t>mb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weather forecasts&#10;&#10;Description automatically generated">
            <a:extLst>
              <a:ext uri="{FF2B5EF4-FFF2-40B4-BE49-F238E27FC236}">
                <a16:creationId xmlns:a16="http://schemas.microsoft.com/office/drawing/2014/main" id="{368E3F5F-7D07-64AF-BDED-E142898A9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20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2578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1200 UTC 22 Apr 2024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At the </a:t>
            </a:r>
            <a:r>
              <a:rPr lang="en-US" dirty="0" err="1"/>
              <a:t>tropopause</a:t>
            </a:r>
            <a:r>
              <a:rPr lang="en-US" dirty="0"/>
              <a:t> (300 </a:t>
            </a:r>
            <a:r>
              <a:rPr lang="en-US" dirty="0" err="1"/>
              <a:t>mb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895578C2-31B9-C6EC-1F97-5009077D5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50"/>
            <a:ext cx="9144000" cy="6597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6326" y="6543184"/>
            <a:ext cx="7731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https://www.wpc.ncep.noaa.gov/NationalForecastChart/staticmaps/noaad1.png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61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earth&#10;&#10;Description automatically generated">
            <a:extLst>
              <a:ext uri="{FF2B5EF4-FFF2-40B4-BE49-F238E27FC236}">
                <a16:creationId xmlns:a16="http://schemas.microsoft.com/office/drawing/2014/main" id="{A6B45360-CD70-C499-4527-47F8BDDAE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0000 UTC 23 Apr 2024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317189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Sea level pressure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earth&#10;&#10;Description automatically generated">
            <a:extLst>
              <a:ext uri="{FF2B5EF4-FFF2-40B4-BE49-F238E27FC236}">
                <a16:creationId xmlns:a16="http://schemas.microsoft.com/office/drawing/2014/main" id="{A7983BC9-B5FD-7149-9FD7-0AB6924DD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1200 UTC 23 Apr 2024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317189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Sea level pressure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earth&#10;&#10;Description automatically generated">
            <a:extLst>
              <a:ext uri="{FF2B5EF4-FFF2-40B4-BE49-F238E27FC236}">
                <a16:creationId xmlns:a16="http://schemas.microsoft.com/office/drawing/2014/main" id="{1A459EF9-BE5E-06AB-903F-D860DB73D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0000 UTC 24 Apr 2024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317189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Sea level pressure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earth&#10;&#10;Description automatically generated">
            <a:extLst>
              <a:ext uri="{FF2B5EF4-FFF2-40B4-BE49-F238E27FC236}">
                <a16:creationId xmlns:a16="http://schemas.microsoft.com/office/drawing/2014/main" id="{61842D90-9771-5B50-FAF1-529B73B13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1200 UTC 24 Apr 2024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317189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Sea level pressure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a storm&#10;&#10;Description automatically generated">
            <a:extLst>
              <a:ext uri="{FF2B5EF4-FFF2-40B4-BE49-F238E27FC236}">
                <a16:creationId xmlns:a16="http://schemas.microsoft.com/office/drawing/2014/main" id="{4C0AEB5F-6C4D-B40F-2A07-D92FFB01F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0000 UTC 23 Apr 2024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23170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500 </a:t>
            </a:r>
            <a:r>
              <a:rPr lang="en-US" sz="3200" dirty="0" err="1"/>
              <a:t>mb</a:t>
            </a:r>
            <a:r>
              <a:rPr lang="en-US" sz="3200" dirty="0"/>
              <a:t> level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at Asheville, 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Sun. (pm) – Mon. (am) [21 – 22 Apr]</a:t>
            </a:r>
          </a:p>
          <a:p>
            <a:pPr lvl="1"/>
            <a:r>
              <a:rPr lang="en-US" dirty="0"/>
              <a:t>Maximum Temperature = 49</a:t>
            </a:r>
            <a:r>
              <a:rPr lang="en-US" baseline="30000" dirty="0"/>
              <a:t>o</a:t>
            </a:r>
            <a:r>
              <a:rPr lang="en-US" dirty="0"/>
              <a:t>F</a:t>
            </a:r>
          </a:p>
          <a:p>
            <a:pPr lvl="1"/>
            <a:r>
              <a:rPr lang="en-US" dirty="0"/>
              <a:t>Minimum Temperature = 40</a:t>
            </a:r>
            <a:r>
              <a:rPr lang="en-US" baseline="30000" dirty="0"/>
              <a:t>o</a:t>
            </a:r>
            <a:r>
              <a:rPr lang="en-US" dirty="0"/>
              <a:t>F</a:t>
            </a:r>
          </a:p>
          <a:p>
            <a:pPr lvl="1"/>
            <a:r>
              <a:rPr lang="en-US" dirty="0"/>
              <a:t>Wind speed &amp; direction (1800 UTC) = 7 mph from the north</a:t>
            </a:r>
          </a:p>
          <a:p>
            <a:pPr lvl="1"/>
            <a:r>
              <a:rPr lang="en-US" dirty="0"/>
              <a:t>24-h Precipitation = 0.21 inches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a storm&#10;&#10;Description automatically generated with medium confidence">
            <a:extLst>
              <a:ext uri="{FF2B5EF4-FFF2-40B4-BE49-F238E27FC236}">
                <a16:creationId xmlns:a16="http://schemas.microsoft.com/office/drawing/2014/main" id="{BFE13710-437F-8484-8547-CEB73BD09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1200 UTC 23 Apr 2024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23170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500 </a:t>
            </a:r>
            <a:r>
              <a:rPr lang="en-US" sz="3200" dirty="0" err="1"/>
              <a:t>mb</a:t>
            </a:r>
            <a:r>
              <a:rPr lang="en-US" sz="3200" dirty="0"/>
              <a:t> level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a storm&#10;&#10;Description automatically generated with medium confidence">
            <a:extLst>
              <a:ext uri="{FF2B5EF4-FFF2-40B4-BE49-F238E27FC236}">
                <a16:creationId xmlns:a16="http://schemas.microsoft.com/office/drawing/2014/main" id="{B89DCBEA-C493-D2A2-56B3-B097E420A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0000 UTC 24 Apr 2024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23170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500 </a:t>
            </a:r>
            <a:r>
              <a:rPr lang="en-US" sz="3200" dirty="0" err="1"/>
              <a:t>mb</a:t>
            </a:r>
            <a:r>
              <a:rPr lang="en-US" sz="3200" dirty="0"/>
              <a:t> level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the weather&#10;&#10;Description automatically generated">
            <a:extLst>
              <a:ext uri="{FF2B5EF4-FFF2-40B4-BE49-F238E27FC236}">
                <a16:creationId xmlns:a16="http://schemas.microsoft.com/office/drawing/2014/main" id="{FF6AAD8E-54B3-966F-65C8-82B0F2507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1200 UTC 24 Apr 2024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23170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500 </a:t>
            </a:r>
            <a:r>
              <a:rPr lang="en-US" sz="3200" dirty="0" err="1"/>
              <a:t>mb</a:t>
            </a:r>
            <a:r>
              <a:rPr lang="en-US" sz="3200" dirty="0"/>
              <a:t> level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weather&#10;&#10;Description automatically generated">
            <a:extLst>
              <a:ext uri="{FF2B5EF4-FFF2-40B4-BE49-F238E27FC236}">
                <a16:creationId xmlns:a16="http://schemas.microsoft.com/office/drawing/2014/main" id="{9EC887EC-733F-7AA9-15B5-E0BC93D5A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0000 UTC 23 Apr 2024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23170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300 </a:t>
            </a:r>
            <a:r>
              <a:rPr lang="en-US" sz="3200" dirty="0" err="1"/>
              <a:t>mb</a:t>
            </a:r>
            <a:r>
              <a:rPr lang="en-US" sz="3200" dirty="0"/>
              <a:t> level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ocean&#10;&#10;Description automatically generated">
            <a:extLst>
              <a:ext uri="{FF2B5EF4-FFF2-40B4-BE49-F238E27FC236}">
                <a16:creationId xmlns:a16="http://schemas.microsoft.com/office/drawing/2014/main" id="{1AC33548-FBC5-7F17-B188-CEA903A1E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1200 UTC 23 Apr 2024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23170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300 </a:t>
            </a:r>
            <a:r>
              <a:rPr lang="en-US" sz="3200" dirty="0" err="1"/>
              <a:t>mb</a:t>
            </a:r>
            <a:r>
              <a:rPr lang="en-US" sz="3200" dirty="0"/>
              <a:t> level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ocean&#10;&#10;Description automatically generated">
            <a:extLst>
              <a:ext uri="{FF2B5EF4-FFF2-40B4-BE49-F238E27FC236}">
                <a16:creationId xmlns:a16="http://schemas.microsoft.com/office/drawing/2014/main" id="{9B0D92D3-EB07-9DB3-F8A7-A629AA264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0000 UTC 24 Apr 2024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23170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300 </a:t>
            </a:r>
            <a:r>
              <a:rPr lang="en-US" sz="3200" dirty="0" err="1"/>
              <a:t>mb</a:t>
            </a:r>
            <a:r>
              <a:rPr lang="en-US" sz="3200" dirty="0"/>
              <a:t> level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eather&#10;&#10;Description automatically generated">
            <a:extLst>
              <a:ext uri="{FF2B5EF4-FFF2-40B4-BE49-F238E27FC236}">
                <a16:creationId xmlns:a16="http://schemas.microsoft.com/office/drawing/2014/main" id="{C2EFF656-CCAD-449D-E6C1-6B4E75D41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Over the next 48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260068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1200 UTC 24 Apr 2024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06" y="1295400"/>
            <a:ext cx="23170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300 </a:t>
            </a:r>
            <a:r>
              <a:rPr lang="en-US" sz="3200" dirty="0" err="1"/>
              <a:t>mb</a:t>
            </a:r>
            <a:r>
              <a:rPr lang="en-US" sz="3200" dirty="0"/>
              <a:t> level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 for Asheville, 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Mon. (pm) – Tues. (am) [22 – 23 Apr]</a:t>
            </a:r>
          </a:p>
          <a:p>
            <a:pPr lvl="1"/>
            <a:r>
              <a:rPr lang="en-US" dirty="0"/>
              <a:t>Maximum Temperature = 60</a:t>
            </a:r>
            <a:r>
              <a:rPr lang="en-US" baseline="30000" dirty="0"/>
              <a:t>o</a:t>
            </a:r>
            <a:r>
              <a:rPr lang="en-US" dirty="0"/>
              <a:t>F</a:t>
            </a:r>
          </a:p>
          <a:p>
            <a:pPr lvl="1"/>
            <a:r>
              <a:rPr lang="en-US" dirty="0"/>
              <a:t>Minimum Temperature = 37</a:t>
            </a:r>
            <a:r>
              <a:rPr lang="en-US" baseline="30000" dirty="0"/>
              <a:t>o</a:t>
            </a:r>
            <a:r>
              <a:rPr lang="en-US" dirty="0"/>
              <a:t>F</a:t>
            </a:r>
          </a:p>
          <a:p>
            <a:pPr lvl="1"/>
            <a:r>
              <a:rPr lang="en-US" dirty="0"/>
              <a:t>Wind speed &amp; direction (1800 UTC) = 10 mph from the northwest</a:t>
            </a:r>
          </a:p>
          <a:p>
            <a:pPr lvl="1"/>
            <a:r>
              <a:rPr lang="en-US" dirty="0"/>
              <a:t>Precipitation = 0.00 inches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 for Asheville, 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Tues. (pm) – Wed. (am) [23 – 24 Apr]</a:t>
            </a:r>
          </a:p>
          <a:p>
            <a:pPr lvl="1"/>
            <a:r>
              <a:rPr lang="en-US" dirty="0"/>
              <a:t>Maximum Temperature = 72</a:t>
            </a:r>
            <a:r>
              <a:rPr lang="en-US" baseline="30000" dirty="0"/>
              <a:t>o</a:t>
            </a:r>
            <a:r>
              <a:rPr lang="en-US" dirty="0"/>
              <a:t>F</a:t>
            </a:r>
          </a:p>
          <a:p>
            <a:pPr lvl="1"/>
            <a:r>
              <a:rPr lang="en-US" dirty="0"/>
              <a:t>Minimum Temperature = 47</a:t>
            </a:r>
            <a:r>
              <a:rPr lang="en-US" baseline="30000" dirty="0"/>
              <a:t>o</a:t>
            </a:r>
            <a:r>
              <a:rPr lang="en-US" dirty="0"/>
              <a:t>F</a:t>
            </a:r>
          </a:p>
          <a:p>
            <a:pPr lvl="1"/>
            <a:r>
              <a:rPr lang="en-US" dirty="0"/>
              <a:t>Wind speed &amp; direction (1800 UTC) = 10 mph from the south</a:t>
            </a:r>
          </a:p>
          <a:p>
            <a:pPr lvl="1"/>
            <a:r>
              <a:rPr lang="en-US" dirty="0"/>
              <a:t>Precipitation = 0.00 inches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united states&#10;&#10;Description automatically generated">
            <a:extLst>
              <a:ext uri="{FF2B5EF4-FFF2-40B4-BE49-F238E27FC236}">
                <a16:creationId xmlns:a16="http://schemas.microsoft.com/office/drawing/2014/main" id="{183EBC27-EEB3-DD7A-7856-C2CE635AA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504950"/>
            <a:ext cx="7124700" cy="5353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Sea level pressure – 1200 UTC 21 Apr 2024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1BC9ADB9-9AA4-E774-1B3C-848D73E81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504950"/>
            <a:ext cx="7124700" cy="5353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Sea level pressure – 1800 UTC 21 Apr 2024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D6DE5E0A-C9FD-8E7E-35C9-6D172DD4F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504950"/>
            <a:ext cx="7124700" cy="5353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Sea level pressure – 0000 UTC 22 Apr 2024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E5A85199-F648-EDAC-5B9A-3B7F586BD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504950"/>
            <a:ext cx="7124700" cy="5353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Sea level pressure – 0600 UTC 22 Apr 2024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united states&#10;&#10;Description automatically generated">
            <a:extLst>
              <a:ext uri="{FF2B5EF4-FFF2-40B4-BE49-F238E27FC236}">
                <a16:creationId xmlns:a16="http://schemas.microsoft.com/office/drawing/2014/main" id="{3FD968DE-5C6E-647D-6051-27C9257C6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504950"/>
            <a:ext cx="7124700" cy="5353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Sea level pressure – 1200 UTC 22 Apr 2024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weather forecasts&#10;&#10;Description automatically generated">
            <a:extLst>
              <a:ext uri="{FF2B5EF4-FFF2-40B4-BE49-F238E27FC236}">
                <a16:creationId xmlns:a16="http://schemas.microsoft.com/office/drawing/2014/main" id="{81741A91-1211-15B9-D32C-7DA92FF58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20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Halfway up through the troposphere (500 </a:t>
            </a:r>
            <a:r>
              <a:rPr lang="en-US" dirty="0" err="1"/>
              <a:t>mb</a:t>
            </a:r>
            <a:r>
              <a:rPr lang="en-US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2578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1200 UTC 21 Apr 2024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weather forecasts&#10;&#10;Description automatically generated">
            <a:extLst>
              <a:ext uri="{FF2B5EF4-FFF2-40B4-BE49-F238E27FC236}">
                <a16:creationId xmlns:a16="http://schemas.microsoft.com/office/drawing/2014/main" id="{526FE920-F150-89CA-4453-A02D2B350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20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past 24 hours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2578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0000 UTC 22 Apr 2024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Halfway up through the troposphere (500 </a:t>
            </a:r>
            <a:r>
              <a:rPr lang="en-US" dirty="0" err="1"/>
              <a:t>mb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2.0.3121"/>
  <p:tag name="PPTVERSION" val="14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8275</TotalTime>
  <Words>509</Words>
  <Application>Microsoft Office PowerPoint</Application>
  <PresentationFormat>On-screen Show (4:3)</PresentationFormat>
  <Paragraphs>86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22 April 2024 Map Discussion</vt:lpstr>
      <vt:lpstr>Conditions at Asheville, NC</vt:lpstr>
      <vt:lpstr>Within the past 24 hours</vt:lpstr>
      <vt:lpstr>Within the past 24 hours</vt:lpstr>
      <vt:lpstr>Within the past 24 hours</vt:lpstr>
      <vt:lpstr>Within the past 24 hours</vt:lpstr>
      <vt:lpstr>Within the past 24 hours</vt:lpstr>
      <vt:lpstr>Within the past 24 hours</vt:lpstr>
      <vt:lpstr>Within the past 24 hours</vt:lpstr>
      <vt:lpstr>Within the past 24 hours</vt:lpstr>
      <vt:lpstr>Within the past 24 hours</vt:lpstr>
      <vt:lpstr>Within the past 24 hours</vt:lpstr>
      <vt:lpstr>Within the past 24 hours</vt:lpstr>
      <vt:lpstr>PowerPoint Presentation</vt:lpstr>
      <vt:lpstr>Over the next 48 hours</vt:lpstr>
      <vt:lpstr>Over the next 48 hours</vt:lpstr>
      <vt:lpstr>Over the next 48 hours</vt:lpstr>
      <vt:lpstr>Over the next 48 hours</vt:lpstr>
      <vt:lpstr>Over the next 48 hours</vt:lpstr>
      <vt:lpstr>Over the next 48 hours</vt:lpstr>
      <vt:lpstr>Over the next 48 hours</vt:lpstr>
      <vt:lpstr>Over the next 48 hours</vt:lpstr>
      <vt:lpstr>Over the next 48 hours</vt:lpstr>
      <vt:lpstr>Over the next 48 hours</vt:lpstr>
      <vt:lpstr>Over the next 48 hours</vt:lpstr>
      <vt:lpstr>Over the next 48 hours</vt:lpstr>
      <vt:lpstr>Forecast for Asheville, NC</vt:lpstr>
      <vt:lpstr>Forecast for Asheville, NC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 August 2013 Map Discussion</dc:title>
  <dc:creator>Doug Miller</dc:creator>
  <cp:lastModifiedBy>Doug Miller</cp:lastModifiedBy>
  <cp:revision>254</cp:revision>
  <dcterms:created xsi:type="dcterms:W3CDTF">2006-08-16T00:00:00Z</dcterms:created>
  <dcterms:modified xsi:type="dcterms:W3CDTF">2024-04-22T19:51:21Z</dcterms:modified>
</cp:coreProperties>
</file>