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2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B44C8-4FFB-402D-B8FA-A01F276315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65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118FA-0D1F-4494-93E9-70E51E6252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1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8B403-38E7-496C-B93C-188E693B79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42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228B5-F671-405F-9F82-53C21611A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61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5682F-11F0-4D9C-903B-93AC4C0CB6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69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53CDC-CA4E-4536-8953-85EFE94773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94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EC784-AFE3-4DB9-BA15-3D064D994F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40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0E6BD-D3FE-4ED2-A351-D1C93D6E5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45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C39BF-37DF-494A-A087-BCA0E2FFAD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35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9AC3C-770C-4C31-BFB5-9269B71624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41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F84D7-F556-4B49-8C58-979EFF961C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82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A50CB7-B392-4161-B165-B1853D65AB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14600" y="6019800"/>
            <a:ext cx="43540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dirty="0" smtClean="0"/>
              <a:t>Δ</a:t>
            </a:r>
            <a:r>
              <a:rPr lang="en-US" altLang="en-US" dirty="0" smtClean="0"/>
              <a:t>x= 1 km, </a:t>
            </a:r>
            <a:r>
              <a:rPr lang="el-GR" altLang="en-US" dirty="0" smtClean="0"/>
              <a:t>Δ</a:t>
            </a:r>
            <a:r>
              <a:rPr lang="en-US" altLang="en-US" dirty="0" smtClean="0"/>
              <a:t>t = 30 s, c = 15 m s</a:t>
            </a:r>
            <a:r>
              <a:rPr lang="en-US" altLang="en-US" baseline="30000" dirty="0" smtClean="0"/>
              <a:t>-1</a:t>
            </a:r>
            <a:endParaRPr lang="en-US" altLang="en-US" baseline="30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1231201"/>
            <a:ext cx="7925487" cy="43955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86200" y="5105400"/>
            <a:ext cx="14398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 (meters)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307078" y="3278878"/>
            <a:ext cx="122822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 (</a:t>
            </a:r>
            <a:r>
              <a:rPr lang="en-US" altLang="en-US" dirty="0"/>
              <a:t>m </a:t>
            </a:r>
            <a:r>
              <a:rPr lang="en-US" altLang="en-US" dirty="0" smtClean="0"/>
              <a:t>s</a:t>
            </a:r>
            <a:r>
              <a:rPr lang="en-US" altLang="en-US" baseline="30000" dirty="0" smtClean="0"/>
              <a:t>-1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010400" y="5857511"/>
                <a:ext cx="2093009" cy="626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= 0.45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5857511"/>
                <a:ext cx="2093009" cy="626069"/>
              </a:xfrm>
              <a:prstGeom prst="rect">
                <a:avLst/>
              </a:prstGeom>
              <a:blipFill>
                <a:blip r:embed="rId3"/>
                <a:stretch>
                  <a:fillRect r="-3499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14600" y="6019800"/>
            <a:ext cx="43540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dirty="0" smtClean="0"/>
              <a:t>Δ</a:t>
            </a:r>
            <a:r>
              <a:rPr lang="en-US" altLang="en-US" dirty="0" smtClean="0"/>
              <a:t>x= 1 km, </a:t>
            </a:r>
            <a:r>
              <a:rPr lang="el-GR" altLang="en-US" dirty="0" smtClean="0"/>
              <a:t>Δ</a:t>
            </a:r>
            <a:r>
              <a:rPr lang="en-US" altLang="en-US" dirty="0" smtClean="0"/>
              <a:t>t = 30 s, c = 15 m s</a:t>
            </a:r>
            <a:r>
              <a:rPr lang="en-US" altLang="en-US" baseline="30000" dirty="0" smtClean="0"/>
              <a:t>-1</a:t>
            </a:r>
            <a:endParaRPr lang="en-US" altLang="en-US" baseline="30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1231201"/>
            <a:ext cx="7925487" cy="43955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86200" y="5105400"/>
            <a:ext cx="14398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 (meters)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07078" y="3278878"/>
            <a:ext cx="122822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 (</a:t>
            </a:r>
            <a:r>
              <a:rPr lang="en-US" altLang="en-US" dirty="0"/>
              <a:t>m </a:t>
            </a:r>
            <a:r>
              <a:rPr lang="en-US" altLang="en-US" dirty="0" smtClean="0"/>
              <a:t>s</a:t>
            </a:r>
            <a:r>
              <a:rPr lang="en-US" altLang="en-US" baseline="30000" dirty="0" smtClean="0"/>
              <a:t>-1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3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14600" y="6019800"/>
            <a:ext cx="4354077" cy="461665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l-GR" altLang="en-US" dirty="0" smtClean="0"/>
              <a:t>Δ</a:t>
            </a:r>
            <a:r>
              <a:rPr lang="en-US" altLang="en-US" dirty="0" smtClean="0"/>
              <a:t>x= 1 km, </a:t>
            </a:r>
            <a:r>
              <a:rPr lang="el-GR" altLang="en-US" dirty="0" smtClean="0"/>
              <a:t>Δ</a:t>
            </a:r>
            <a:r>
              <a:rPr lang="en-US" altLang="en-US" dirty="0" smtClean="0"/>
              <a:t>t = 30 s, c = 35 m s</a:t>
            </a:r>
            <a:r>
              <a:rPr lang="en-US" altLang="en-US" baseline="30000" dirty="0" smtClean="0"/>
              <a:t>-1</a:t>
            </a:r>
            <a:endParaRPr lang="en-US" altLang="en-US" baseline="30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132" y="1286070"/>
            <a:ext cx="4151736" cy="428585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010400" y="5857511"/>
                <a:ext cx="2093009" cy="626069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= 1.05</a:t>
                </a:r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5857511"/>
                <a:ext cx="2093009" cy="626069"/>
              </a:xfrm>
              <a:prstGeom prst="rect">
                <a:avLst/>
              </a:prstGeom>
              <a:blipFill>
                <a:blip r:embed="rId3"/>
                <a:stretch>
                  <a:fillRect r="-3499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223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1231201"/>
            <a:ext cx="7925487" cy="4395597"/>
          </a:xfrm>
          <a:prstGeom prst="rect">
            <a:avLst/>
          </a:prstGeom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14600" y="6019800"/>
            <a:ext cx="43540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dirty="0" smtClean="0"/>
              <a:t>Δ</a:t>
            </a:r>
            <a:r>
              <a:rPr lang="en-US" altLang="en-US" dirty="0" smtClean="0"/>
              <a:t>x= 1 km, </a:t>
            </a:r>
            <a:r>
              <a:rPr lang="el-GR" altLang="en-US" dirty="0" smtClean="0"/>
              <a:t>Δ</a:t>
            </a:r>
            <a:r>
              <a:rPr lang="en-US" altLang="en-US" dirty="0" smtClean="0"/>
              <a:t>t = 30 s, c = 35 m s</a:t>
            </a:r>
            <a:r>
              <a:rPr lang="en-US" altLang="en-US" baseline="30000" dirty="0" smtClean="0"/>
              <a:t>-1</a:t>
            </a:r>
            <a:endParaRPr lang="en-US" altLang="en-US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5105400"/>
            <a:ext cx="14398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 (meters)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307078" y="3278878"/>
            <a:ext cx="122822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 (</a:t>
            </a:r>
            <a:r>
              <a:rPr lang="en-US" altLang="en-US" dirty="0"/>
              <a:t>m </a:t>
            </a:r>
            <a:r>
              <a:rPr lang="en-US" altLang="en-US" dirty="0" smtClean="0"/>
              <a:t>s</a:t>
            </a:r>
            <a:r>
              <a:rPr lang="en-US" altLang="en-US" baseline="30000" dirty="0" smtClean="0"/>
              <a:t>-1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1231201"/>
            <a:ext cx="7925487" cy="4395597"/>
          </a:xfrm>
          <a:prstGeom prst="rect">
            <a:avLst/>
          </a:prstGeom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14600" y="6019800"/>
            <a:ext cx="43540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dirty="0" smtClean="0"/>
              <a:t>Δ</a:t>
            </a:r>
            <a:r>
              <a:rPr lang="en-US" altLang="en-US" dirty="0" smtClean="0"/>
              <a:t>x= 1 km, </a:t>
            </a:r>
            <a:r>
              <a:rPr lang="el-GR" altLang="en-US" dirty="0" smtClean="0"/>
              <a:t>Δ</a:t>
            </a:r>
            <a:r>
              <a:rPr lang="en-US" altLang="en-US" dirty="0" smtClean="0"/>
              <a:t>t = 30 s, c = 35 m s</a:t>
            </a:r>
            <a:r>
              <a:rPr lang="en-US" altLang="en-US" baseline="30000" dirty="0" smtClean="0"/>
              <a:t>-1</a:t>
            </a:r>
            <a:endParaRPr lang="en-US" alt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5105400"/>
            <a:ext cx="14398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 (meters)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07078" y="3278878"/>
            <a:ext cx="122822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 (</a:t>
            </a:r>
            <a:r>
              <a:rPr lang="en-US" altLang="en-US" dirty="0"/>
              <a:t>m </a:t>
            </a:r>
            <a:r>
              <a:rPr lang="en-US" altLang="en-US" dirty="0" smtClean="0"/>
              <a:t>s</a:t>
            </a:r>
            <a:r>
              <a:rPr lang="en-US" altLang="en-US" baseline="30000" dirty="0" smtClean="0"/>
              <a:t>-1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1231201"/>
            <a:ext cx="7925487" cy="4395597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14600" y="6019800"/>
            <a:ext cx="43540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dirty="0" smtClean="0"/>
              <a:t>Δ</a:t>
            </a:r>
            <a:r>
              <a:rPr lang="en-US" altLang="en-US" dirty="0" smtClean="0"/>
              <a:t>x= 1 km, </a:t>
            </a:r>
            <a:r>
              <a:rPr lang="el-GR" altLang="en-US" dirty="0" smtClean="0"/>
              <a:t>Δ</a:t>
            </a:r>
            <a:r>
              <a:rPr lang="en-US" altLang="en-US" dirty="0" smtClean="0"/>
              <a:t>t = 10 s, c = 35 m s</a:t>
            </a:r>
            <a:r>
              <a:rPr lang="en-US" altLang="en-US" baseline="30000" dirty="0" smtClean="0"/>
              <a:t>-1</a:t>
            </a:r>
            <a:endParaRPr lang="en-US" alt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5105400"/>
            <a:ext cx="14398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 (meters)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307078" y="3278878"/>
            <a:ext cx="122822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 (</a:t>
            </a:r>
            <a:r>
              <a:rPr lang="en-US" altLang="en-US" dirty="0"/>
              <a:t>m </a:t>
            </a:r>
            <a:r>
              <a:rPr lang="en-US" altLang="en-US" dirty="0" smtClean="0"/>
              <a:t>s</a:t>
            </a:r>
            <a:r>
              <a:rPr lang="en-US" altLang="en-US" baseline="30000" dirty="0" smtClean="0"/>
              <a:t>-1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010400" y="5857511"/>
                <a:ext cx="2093009" cy="626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= 0.35</a:t>
                </a:r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5857511"/>
                <a:ext cx="2093009" cy="626069"/>
              </a:xfrm>
              <a:prstGeom prst="rect">
                <a:avLst/>
              </a:prstGeom>
              <a:blipFill>
                <a:blip r:embed="rId3"/>
                <a:stretch>
                  <a:fillRect r="-3499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44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1231201"/>
            <a:ext cx="7925487" cy="43955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86200" y="5105400"/>
            <a:ext cx="14398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 (meters)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07078" y="3278878"/>
            <a:ext cx="122822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 (</a:t>
            </a:r>
            <a:r>
              <a:rPr lang="en-US" altLang="en-US" dirty="0"/>
              <a:t>m </a:t>
            </a:r>
            <a:r>
              <a:rPr lang="en-US" altLang="en-US" dirty="0" smtClean="0"/>
              <a:t>s</a:t>
            </a:r>
            <a:r>
              <a:rPr lang="en-US" altLang="en-US" baseline="30000" dirty="0" smtClean="0"/>
              <a:t>-1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14600" y="6019800"/>
            <a:ext cx="43540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dirty="0" smtClean="0"/>
              <a:t>Δ</a:t>
            </a:r>
            <a:r>
              <a:rPr lang="en-US" altLang="en-US" dirty="0" smtClean="0"/>
              <a:t>x= 1 km, </a:t>
            </a:r>
            <a:r>
              <a:rPr lang="el-GR" altLang="en-US" dirty="0" smtClean="0"/>
              <a:t>Δ</a:t>
            </a:r>
            <a:r>
              <a:rPr lang="en-US" altLang="en-US" dirty="0" smtClean="0"/>
              <a:t>t = 10 s, c = 35 m s</a:t>
            </a:r>
            <a:r>
              <a:rPr lang="en-US" altLang="en-US" baseline="30000" dirty="0" smtClean="0"/>
              <a:t>-1</a:t>
            </a:r>
            <a:endParaRPr lang="en-US" alt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8893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212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Miller</dc:creator>
  <cp:lastModifiedBy>Doug Miller</cp:lastModifiedBy>
  <cp:revision>32</cp:revision>
  <dcterms:created xsi:type="dcterms:W3CDTF">1601-01-01T00:00:00Z</dcterms:created>
  <dcterms:modified xsi:type="dcterms:W3CDTF">2022-02-16T16:10:15Z</dcterms:modified>
</cp:coreProperties>
</file>